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70" r:id="rId2"/>
    <p:sldId id="271" r:id="rId3"/>
    <p:sldId id="256" r:id="rId4"/>
    <p:sldId id="273" r:id="rId5"/>
    <p:sldId id="282" r:id="rId6"/>
    <p:sldId id="274" r:id="rId7"/>
    <p:sldId id="275" r:id="rId8"/>
    <p:sldId id="258" r:id="rId9"/>
    <p:sldId id="276" r:id="rId10"/>
    <p:sldId id="280" r:id="rId11"/>
    <p:sldId id="284" r:id="rId12"/>
    <p:sldId id="279" r:id="rId13"/>
    <p:sldId id="277" r:id="rId14"/>
    <p:sldId id="285" r:id="rId15"/>
    <p:sldId id="283" r:id="rId16"/>
    <p:sldId id="286" r:id="rId17"/>
    <p:sldId id="269" r:id="rId18"/>
  </p:sldIdLst>
  <p:sldSz cx="18288000" cy="10287000"/>
  <p:notesSz cx="18288000" cy="10287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CEED"/>
    <a:srgbClr val="FFFFFF"/>
    <a:srgbClr val="342552"/>
    <a:srgbClr val="5E86D0"/>
    <a:srgbClr val="E76F50"/>
    <a:srgbClr val="E9D1EA"/>
    <a:srgbClr val="CD6C93"/>
    <a:srgbClr val="FFAD97"/>
    <a:srgbClr val="FFDECC"/>
    <a:srgbClr val="FBF9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0A1B5D5-9B99-4C35-A422-299274C87663}" styleName="Средний стиль 1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48" autoAdjust="0"/>
    <p:restoredTop sz="94660"/>
  </p:normalViewPr>
  <p:slideViewPr>
    <p:cSldViewPr>
      <p:cViewPr varScale="1">
        <p:scale>
          <a:sx n="74" d="100"/>
          <a:sy n="74" d="100"/>
        </p:scale>
        <p:origin x="318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0939696121597648"/>
          <c:y val="0.14435810810810812"/>
          <c:w val="0.40458592136316607"/>
          <c:h val="0.81847972972972971"/>
        </c:manualLayout>
      </c:layout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342552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B7C8-439D-A33B-0663C24E3C97}"/>
              </c:ext>
            </c:extLst>
          </c:dPt>
          <c:dPt>
            <c:idx val="1"/>
            <c:bubble3D val="0"/>
            <c:explosion val="6"/>
            <c:spPr>
              <a:solidFill>
                <a:schemeClr val="bg1"/>
              </a:solidFill>
              <a:ln w="19050">
                <a:noFill/>
              </a:ln>
              <a:effectLst>
                <a:softEdge rad="0"/>
              </a:effectLst>
              <a:scene3d>
                <a:camera prst="orthographicFront"/>
                <a:lightRig rig="threePt" dir="t"/>
              </a:scene3d>
              <a:sp3d prstMaterial="matte"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B7C8-439D-A33B-0663C24E3C9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4160-405D-A3EC-9AC6FFB9CBE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4160-405D-A3EC-9AC6FFB9CBE0}"/>
              </c:ext>
            </c:extLst>
          </c:dPt>
          <c:cat>
            <c:strRef>
              <c:f>Лист1!$A$2:$A$5</c:f>
              <c:strCache>
                <c:ptCount val="4"/>
                <c:pt idx="0">
                  <c:v>Кв. 1</c:v>
                </c:pt>
                <c:pt idx="1">
                  <c:v>Кв. 2</c:v>
                </c:pt>
                <c:pt idx="2">
                  <c:v>Кв. 3</c:v>
                </c:pt>
                <c:pt idx="3">
                  <c:v>Кв. 4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5.7</c:v>
                </c:pt>
                <c:pt idx="1">
                  <c:v>4.3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B7C8-439D-A33B-0663C24E3C9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FD2E7-1E65-454C-AFDF-DCE883DB551E}" type="datetimeFigureOut">
              <a:rPr lang="ru-RU" smtClean="0"/>
              <a:t>18.02.2022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517D04-E2FC-4150-956C-A8DA18BD4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98028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517D04-E2FC-4150-956C-A8DA18BD47A3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6910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517D04-E2FC-4150-956C-A8DA18BD47A3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7866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250" b="0" i="0">
                <a:solidFill>
                  <a:srgbClr val="342552"/>
                </a:solidFill>
                <a:latin typeface="Roboto Condensed"/>
                <a:cs typeface="Roboto Condensed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250" b="0" i="0">
                <a:solidFill>
                  <a:srgbClr val="342552"/>
                </a:solidFill>
                <a:latin typeface="Roboto Condensed"/>
                <a:cs typeface="Roboto Condensed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10287000"/>
          </a:xfrm>
          <a:custGeom>
            <a:avLst/>
            <a:gdLst/>
            <a:ahLst/>
            <a:cxnLst/>
            <a:rect l="l" t="t" r="r" b="b"/>
            <a:pathLst>
              <a:path w="9144000" h="10287000">
                <a:moveTo>
                  <a:pt x="0" y="10287000"/>
                </a:moveTo>
                <a:lnTo>
                  <a:pt x="9144000" y="10287000"/>
                </a:lnTo>
                <a:lnTo>
                  <a:pt x="9144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solidFill>
            <a:srgbClr val="EBF1F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9143999" y="0"/>
            <a:ext cx="9144000" cy="10287000"/>
          </a:xfrm>
          <a:custGeom>
            <a:avLst/>
            <a:gdLst/>
            <a:ahLst/>
            <a:cxnLst/>
            <a:rect l="l" t="t" r="r" b="b"/>
            <a:pathLst>
              <a:path w="9144000" h="10287000">
                <a:moveTo>
                  <a:pt x="9143999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10286999"/>
                </a:lnTo>
                <a:close/>
              </a:path>
            </a:pathLst>
          </a:custGeom>
          <a:solidFill>
            <a:srgbClr val="E76F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6676695" y="1028699"/>
            <a:ext cx="11611303" cy="92583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250" b="0" i="0">
                <a:solidFill>
                  <a:srgbClr val="342552"/>
                </a:solidFill>
                <a:latin typeface="Roboto Condensed"/>
                <a:cs typeface="Roboto Condensed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100712" y="966816"/>
            <a:ext cx="16086574" cy="977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250" b="0" i="0">
                <a:solidFill>
                  <a:srgbClr val="342552"/>
                </a:solidFill>
                <a:latin typeface="Roboto Condensed"/>
                <a:cs typeface="Roboto Condensed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microsoft.com/office/2007/relationships/hdphoto" Target="../media/hdphoto6.wdp"/><Relationship Id="rId5" Type="http://schemas.openxmlformats.org/officeDocument/2006/relationships/image" Target="../media/image30.png"/><Relationship Id="rId4" Type="http://schemas.microsoft.com/office/2007/relationships/hdphoto" Target="../media/hdphoto5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13" Type="http://schemas.openxmlformats.org/officeDocument/2006/relationships/image" Target="../media/image50.png"/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12" Type="http://schemas.openxmlformats.org/officeDocument/2006/relationships/image" Target="../media/image49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11" Type="http://schemas.openxmlformats.org/officeDocument/2006/relationships/image" Target="../media/image48.png"/><Relationship Id="rId5" Type="http://schemas.openxmlformats.org/officeDocument/2006/relationships/image" Target="../media/image42.png"/><Relationship Id="rId10" Type="http://schemas.openxmlformats.org/officeDocument/2006/relationships/image" Target="../media/image47.png"/><Relationship Id="rId4" Type="http://schemas.openxmlformats.org/officeDocument/2006/relationships/image" Target="../media/image41.png"/><Relationship Id="rId9" Type="http://schemas.openxmlformats.org/officeDocument/2006/relationships/image" Target="../media/image4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microsoft.com/office/2007/relationships/hdphoto" Target="../media/hdphoto1.wdp"/><Relationship Id="rId4" Type="http://schemas.openxmlformats.org/officeDocument/2006/relationships/image" Target="../media/image2.png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6934200" y="0"/>
            <a:ext cx="11811000" cy="10287000"/>
          </a:xfrm>
          <a:prstGeom prst="rect">
            <a:avLst/>
          </a:prstGeom>
          <a:solidFill>
            <a:srgbClr val="EBF1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6145" y="3196492"/>
            <a:ext cx="8426164" cy="3894015"/>
          </a:xfrm>
          <a:prstGeom prst="rect">
            <a:avLst/>
          </a:prstGeom>
        </p:spPr>
        <p:txBody>
          <a:bodyPr vert="horz" wrap="square" lIns="0" tIns="198755" rIns="0" bIns="0" rtlCol="0">
            <a:spAutoFit/>
          </a:bodyPr>
          <a:lstStyle/>
          <a:p>
            <a:pPr marL="12700" marR="5080" algn="ctr">
              <a:spcBef>
                <a:spcPts val="1565"/>
              </a:spcBef>
            </a:pPr>
            <a:r>
              <a:rPr lang="en-US" sz="12000" spc="445" dirty="0" smtClean="0"/>
              <a:t>Mother’s Helper</a:t>
            </a:r>
            <a:endParaRPr sz="120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898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23670" y="724968"/>
            <a:ext cx="3061739" cy="2471524"/>
          </a:xfrm>
          <a:prstGeom prst="rect">
            <a:avLst/>
          </a:prstGeom>
        </p:spPr>
      </p:pic>
      <p:pic>
        <p:nvPicPr>
          <p:cNvPr id="1026" name="Picture 2" descr="https://www.mk.ru/projects/electronnoegolosovanie/img/2screen-people-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8357" y="2666214"/>
            <a:ext cx="9372437" cy="7644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6095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/>
          <p:cNvSpPr/>
          <p:nvPr/>
        </p:nvSpPr>
        <p:spPr>
          <a:xfrm>
            <a:off x="11737974" y="7937"/>
            <a:ext cx="6581327" cy="10287000"/>
          </a:xfrm>
          <a:custGeom>
            <a:avLst/>
            <a:gdLst/>
            <a:ahLst/>
            <a:cxnLst/>
            <a:rect l="l" t="t" r="r" b="b"/>
            <a:pathLst>
              <a:path w="9144000" h="10287000">
                <a:moveTo>
                  <a:pt x="9143999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9143999" y="0"/>
                </a:lnTo>
                <a:lnTo>
                  <a:pt x="9143999" y="10287000"/>
                </a:lnTo>
                <a:close/>
              </a:path>
            </a:pathLst>
          </a:custGeom>
          <a:solidFill>
            <a:srgbClr val="5E86D0">
              <a:alpha val="6313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1539855" h="10287000">
                <a:moveTo>
                  <a:pt x="0" y="10287000"/>
                </a:moveTo>
                <a:lnTo>
                  <a:pt x="11539697" y="10287000"/>
                </a:lnTo>
                <a:lnTo>
                  <a:pt x="11539697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AutoShape 4" descr="blob:https://web.telegram.org/0bbec26a-d7f2-4753-a0e8-ba3e2c6d690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5122" name="Picture 2" descr="https://www.thegaragesociety.com/sites/default/files/event-imgs/Liana20200513Webinar_KV_transparent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63400" y="2800939"/>
            <a:ext cx="6231777" cy="4685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object 8"/>
          <p:cNvSpPr txBox="1">
            <a:spLocks noGrp="1"/>
          </p:cNvSpPr>
          <p:nvPr>
            <p:ph type="title"/>
          </p:nvPr>
        </p:nvSpPr>
        <p:spPr>
          <a:xfrm>
            <a:off x="11963400" y="160338"/>
            <a:ext cx="10706087" cy="927433"/>
          </a:xfrm>
          <a:prstGeom prst="rect">
            <a:avLst/>
          </a:prstGeom>
        </p:spPr>
        <p:txBody>
          <a:bodyPr vert="horz" wrap="square" lIns="0" tIns="165735" rIns="0" bIns="0" rtlCol="0">
            <a:spAutoFit/>
          </a:bodyPr>
          <a:lstStyle/>
          <a:p>
            <a:pPr marL="12700" marR="5080">
              <a:lnSpc>
                <a:spcPts val="5930"/>
              </a:lnSpc>
              <a:spcBef>
                <a:spcPts val="1305"/>
              </a:spcBef>
            </a:pPr>
            <a:r>
              <a:rPr lang="ru-RU" sz="6600" spc="40" dirty="0" smtClean="0"/>
              <a:t>Профиль</a:t>
            </a:r>
            <a:endParaRPr sz="4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2130" y="659976"/>
            <a:ext cx="4409270" cy="9359567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61" y="659976"/>
            <a:ext cx="5857519" cy="935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812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56570" y="7937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E8C36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0" y="3373709"/>
            <a:ext cx="2815419" cy="691329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55575" y="60781"/>
            <a:ext cx="6604997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6600" spc="45" dirty="0" smtClean="0"/>
              <a:t>Личный кабинет</a:t>
            </a:r>
            <a:endParaRPr sz="6600" spc="45" dirty="0"/>
          </a:p>
        </p:txBody>
      </p:sp>
      <p:sp>
        <p:nvSpPr>
          <p:cNvPr id="16" name="object 16"/>
          <p:cNvSpPr/>
          <p:nvPr/>
        </p:nvSpPr>
        <p:spPr>
          <a:xfrm>
            <a:off x="15760306" y="5513804"/>
            <a:ext cx="2527690" cy="477319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AutoShape 4" descr="blob:https://web.telegram.org/79e9bf46-37ab-4f9f-b7ed-c3dc47f9815d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729" y="1165468"/>
            <a:ext cx="4527733" cy="909178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1124454"/>
            <a:ext cx="4500018" cy="9121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954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9144000" h="10287000">
                <a:moveTo>
                  <a:pt x="9143999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9143999" y="0"/>
                </a:lnTo>
                <a:lnTo>
                  <a:pt x="9143999" y="10287000"/>
                </a:lnTo>
                <a:close/>
              </a:path>
            </a:pathLst>
          </a:custGeom>
          <a:solidFill>
            <a:srgbClr val="FBF9F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074" name="Picture 2" descr="https://wwr-pro.s3-us-west-2.amazonaws.com/blog/2020/08/remote-workforce_6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5" t="9847" r="10870" b="1154"/>
          <a:stretch/>
        </p:blipFill>
        <p:spPr bwMode="auto">
          <a:xfrm>
            <a:off x="0" y="2193475"/>
            <a:ext cx="7756098" cy="5900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object 8"/>
          <p:cNvSpPr txBox="1">
            <a:spLocks noGrp="1"/>
          </p:cNvSpPr>
          <p:nvPr>
            <p:ph type="title"/>
          </p:nvPr>
        </p:nvSpPr>
        <p:spPr>
          <a:xfrm>
            <a:off x="695243" y="316251"/>
            <a:ext cx="11742897" cy="927433"/>
          </a:xfrm>
          <a:prstGeom prst="rect">
            <a:avLst/>
          </a:prstGeom>
        </p:spPr>
        <p:txBody>
          <a:bodyPr vert="horz" wrap="square" lIns="0" tIns="165735" rIns="0" bIns="0" rtlCol="0">
            <a:spAutoFit/>
          </a:bodyPr>
          <a:lstStyle/>
          <a:p>
            <a:pPr marL="12700" marR="5080">
              <a:lnSpc>
                <a:spcPts val="5930"/>
              </a:lnSpc>
              <a:spcBef>
                <a:spcPts val="1305"/>
              </a:spcBef>
            </a:pPr>
            <a:r>
              <a:rPr lang="ru-RU" sz="6600" spc="40" dirty="0" smtClean="0"/>
              <a:t>Специалисты</a:t>
            </a:r>
            <a:endParaRPr sz="4800" dirty="0"/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94231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7998" y="875216"/>
            <a:ext cx="5770162" cy="8938820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9846" r="89768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462686" y="901764"/>
            <a:ext cx="6375075" cy="888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247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1539855" h="10287000">
                <a:moveTo>
                  <a:pt x="0" y="10287000"/>
                </a:moveTo>
                <a:lnTo>
                  <a:pt x="11539697" y="10287000"/>
                </a:lnTo>
                <a:lnTo>
                  <a:pt x="11539697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solidFill>
            <a:srgbClr val="B9CEE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582" y="7580523"/>
            <a:ext cx="6481231" cy="273813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5824" y="-416569"/>
            <a:ext cx="6481231" cy="2738138"/>
          </a:xfrm>
          <a:prstGeom prst="rect">
            <a:avLst/>
          </a:prstGeom>
        </p:spPr>
      </p:pic>
      <p:sp>
        <p:nvSpPr>
          <p:cNvPr id="23" name="AutoShape 4" descr="blob:https://web.telegram.org/0bbec26a-d7f2-4753-a0e8-ba3e2c6d690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34" name="object 8"/>
          <p:cNvSpPr txBox="1">
            <a:spLocks noGrp="1"/>
          </p:cNvSpPr>
          <p:nvPr>
            <p:ph type="title"/>
          </p:nvPr>
        </p:nvSpPr>
        <p:spPr>
          <a:xfrm>
            <a:off x="307975" y="104910"/>
            <a:ext cx="5776779" cy="927433"/>
          </a:xfrm>
          <a:prstGeom prst="rect">
            <a:avLst/>
          </a:prstGeom>
        </p:spPr>
        <p:txBody>
          <a:bodyPr vert="horz" wrap="square" lIns="0" tIns="165735" rIns="0" bIns="0" rtlCol="0">
            <a:spAutoFit/>
          </a:bodyPr>
          <a:lstStyle/>
          <a:p>
            <a:pPr marL="12700" marR="5080">
              <a:lnSpc>
                <a:spcPts val="5930"/>
              </a:lnSpc>
              <a:spcBef>
                <a:spcPts val="1305"/>
              </a:spcBef>
            </a:pPr>
            <a:r>
              <a:rPr lang="ru-RU" sz="6600" spc="40" dirty="0" smtClean="0"/>
              <a:t>Развлечения</a:t>
            </a:r>
            <a:endParaRPr sz="48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912005"/>
            <a:ext cx="4466422" cy="9240449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291" y="952500"/>
            <a:ext cx="4447324" cy="920093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3695" y="900736"/>
            <a:ext cx="4466422" cy="9240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535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-19051"/>
            <a:ext cx="10972800" cy="10287000"/>
          </a:xfrm>
          <a:custGeom>
            <a:avLst/>
            <a:gdLst/>
            <a:ahLst/>
            <a:cxnLst/>
            <a:rect l="l" t="t" r="r" b="b"/>
            <a:pathLst>
              <a:path w="9144000" h="10287000">
                <a:moveTo>
                  <a:pt x="9143999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9143999" y="0"/>
                </a:lnTo>
                <a:lnTo>
                  <a:pt x="9143999" y="10287000"/>
                </a:lnTo>
                <a:close/>
              </a:path>
            </a:pathLst>
          </a:custGeom>
          <a:solidFill>
            <a:srgbClr val="299D8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0"/>
          <p:cNvSpPr txBox="1">
            <a:spLocks noGrp="1"/>
          </p:cNvSpPr>
          <p:nvPr>
            <p:ph type="title"/>
          </p:nvPr>
        </p:nvSpPr>
        <p:spPr>
          <a:xfrm>
            <a:off x="10972799" y="-19051"/>
            <a:ext cx="7315201" cy="1242903"/>
          </a:xfrm>
          <a:prstGeom prst="rect">
            <a:avLst/>
          </a:prstGeom>
        </p:spPr>
        <p:txBody>
          <a:bodyPr vert="horz" wrap="square" lIns="0" tIns="230504" rIns="0" bIns="0" rtlCol="0">
            <a:spAutoFit/>
          </a:bodyPr>
          <a:lstStyle/>
          <a:p>
            <a:pPr marL="12700" marR="5080" algn="ctr">
              <a:lnSpc>
                <a:spcPts val="8480"/>
              </a:lnSpc>
              <a:spcBef>
                <a:spcPts val="1814"/>
              </a:spcBef>
            </a:pPr>
            <a:r>
              <a:rPr lang="ru-RU" sz="6600" spc="445" dirty="0" smtClean="0"/>
              <a:t>Избранное</a:t>
            </a:r>
            <a:endParaRPr sz="6600" spc="445" dirty="0"/>
          </a:p>
        </p:txBody>
      </p:sp>
      <p:pic>
        <p:nvPicPr>
          <p:cNvPr id="7170" name="Picture 2" descr="https://mir-s3-cdn-cf.behance.net/project_modules/fs/b68e5e116113225.605b6a72c245b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0" y="3390900"/>
            <a:ext cx="11277600" cy="751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441" y="228054"/>
            <a:ext cx="4739918" cy="9792789"/>
          </a:xfrm>
          <a:prstGeom prst="rect">
            <a:avLst/>
          </a:prstGeom>
        </p:spPr>
      </p:pic>
      <p:sp>
        <p:nvSpPr>
          <p:cNvPr id="9" name="object 4"/>
          <p:cNvSpPr/>
          <p:nvPr/>
        </p:nvSpPr>
        <p:spPr>
          <a:xfrm>
            <a:off x="0" y="5131753"/>
            <a:ext cx="1828800" cy="51552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3634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9486900"/>
            <a:ext cx="18288000" cy="800633"/>
          </a:xfrm>
          <a:custGeom>
            <a:avLst/>
            <a:gdLst/>
            <a:ahLst/>
            <a:cxnLst/>
            <a:rect l="l" t="t" r="r" b="b"/>
            <a:pathLst>
              <a:path w="18288000" h="4090034">
                <a:moveTo>
                  <a:pt x="0" y="4089501"/>
                </a:moveTo>
                <a:lnTo>
                  <a:pt x="0" y="0"/>
                </a:lnTo>
                <a:lnTo>
                  <a:pt x="18287998" y="0"/>
                </a:lnTo>
                <a:lnTo>
                  <a:pt x="18287998" y="4089501"/>
                </a:lnTo>
                <a:lnTo>
                  <a:pt x="0" y="4089501"/>
                </a:lnTo>
                <a:close/>
              </a:path>
            </a:pathLst>
          </a:custGeom>
          <a:solidFill>
            <a:srgbClr val="34255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object 2"/>
          <p:cNvSpPr/>
          <p:nvPr/>
        </p:nvSpPr>
        <p:spPr>
          <a:xfrm>
            <a:off x="0" y="0"/>
            <a:ext cx="18288000" cy="9486900"/>
          </a:xfrm>
          <a:custGeom>
            <a:avLst/>
            <a:gdLst/>
            <a:ahLst/>
            <a:cxnLst/>
            <a:rect l="l" t="t" r="r" b="b"/>
            <a:pathLst>
              <a:path w="18288000" h="6197600">
                <a:moveTo>
                  <a:pt x="0" y="6197498"/>
                </a:moveTo>
                <a:lnTo>
                  <a:pt x="18288000" y="6197498"/>
                </a:lnTo>
                <a:lnTo>
                  <a:pt x="18288000" y="0"/>
                </a:lnTo>
                <a:lnTo>
                  <a:pt x="0" y="0"/>
                </a:lnTo>
                <a:lnTo>
                  <a:pt x="0" y="6197498"/>
                </a:lnTo>
                <a:close/>
              </a:path>
            </a:pathLst>
          </a:custGeom>
          <a:solidFill>
            <a:srgbClr val="E76F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4"/>
          <p:cNvSpPr/>
          <p:nvPr/>
        </p:nvSpPr>
        <p:spPr>
          <a:xfrm>
            <a:off x="0" y="3771900"/>
            <a:ext cx="2895600" cy="65150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5"/>
          <p:cNvSpPr/>
          <p:nvPr/>
        </p:nvSpPr>
        <p:spPr>
          <a:xfrm>
            <a:off x="16154401" y="5067300"/>
            <a:ext cx="2110220" cy="51879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15" name="Таблица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9537692"/>
              </p:ext>
            </p:extLst>
          </p:nvPr>
        </p:nvGraphicFramePr>
        <p:xfrm>
          <a:off x="1447800" y="692183"/>
          <a:ext cx="15392399" cy="8102534"/>
        </p:xfrm>
        <a:graphic>
          <a:graphicData uri="http://schemas.openxmlformats.org/drawingml/2006/table">
            <a:tbl>
              <a:tblPr>
                <a:tableStyleId>{10A1B5D5-9B99-4C35-A422-299274C87663}</a:tableStyleId>
              </a:tblPr>
              <a:tblGrid>
                <a:gridCol w="5105400">
                  <a:extLst>
                    <a:ext uri="{9D8B030D-6E8A-4147-A177-3AD203B41FA5}">
                      <a16:colId xmlns="" xmlns:a16="http://schemas.microsoft.com/office/drawing/2014/main" val="3585402511"/>
                    </a:ext>
                  </a:extLst>
                </a:gridCol>
                <a:gridCol w="6081425">
                  <a:extLst>
                    <a:ext uri="{9D8B030D-6E8A-4147-A177-3AD203B41FA5}">
                      <a16:colId xmlns="" xmlns:a16="http://schemas.microsoft.com/office/drawing/2014/main" val="3071037314"/>
                    </a:ext>
                  </a:extLst>
                </a:gridCol>
                <a:gridCol w="2775679">
                  <a:extLst>
                    <a:ext uri="{9D8B030D-6E8A-4147-A177-3AD203B41FA5}">
                      <a16:colId xmlns="" xmlns:a16="http://schemas.microsoft.com/office/drawing/2014/main" val="2826941316"/>
                    </a:ext>
                  </a:extLst>
                </a:gridCol>
                <a:gridCol w="1429895">
                  <a:extLst>
                    <a:ext uri="{9D8B030D-6E8A-4147-A177-3AD203B41FA5}">
                      <a16:colId xmlns="" xmlns:a16="http://schemas.microsoft.com/office/drawing/2014/main" val="2607193364"/>
                    </a:ext>
                  </a:extLst>
                </a:gridCol>
              </a:tblGrid>
              <a:tr h="47260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2400" b="1" u="none" strike="noStrike" dirty="0">
                          <a:effectLst/>
                          <a:latin typeface="Roboto Condensed"/>
                        </a:rPr>
                        <a:t>Функция</a:t>
                      </a:r>
                      <a:endParaRPr lang="ru-RU" sz="2400" b="1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>
                    <a:solidFill>
                      <a:srgbClr val="FFFFFF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2400" b="1" u="none" strike="noStrike" dirty="0">
                          <a:effectLst/>
                          <a:latin typeface="Roboto Condensed"/>
                        </a:rPr>
                        <a:t>Описание</a:t>
                      </a:r>
                      <a:endParaRPr lang="ru-RU" sz="2400" b="1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>
                    <a:solidFill>
                      <a:srgbClr val="FFFFFF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2400" b="1" u="none" strike="noStrike" dirty="0">
                          <a:effectLst/>
                          <a:latin typeface="Roboto Condensed"/>
                        </a:rPr>
                        <a:t>Приоритет</a:t>
                      </a:r>
                      <a:endParaRPr lang="ru-RU" sz="2400" b="1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>
                    <a:solidFill>
                      <a:srgbClr val="FFFFFF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2400" b="1" u="none" strike="noStrike" dirty="0">
                          <a:effectLst/>
                          <a:latin typeface="Roboto Condensed"/>
                        </a:rPr>
                        <a:t>Релиз</a:t>
                      </a:r>
                      <a:endParaRPr lang="ru-RU" sz="2400" b="1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>
                    <a:solidFill>
                      <a:srgbClr val="FFFFFF">
                        <a:alpha val="78824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226800271"/>
                  </a:ext>
                </a:extLst>
              </a:tr>
              <a:tr h="1408064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2400" u="none" strike="noStrike" dirty="0">
                          <a:effectLst/>
                          <a:latin typeface="Roboto Condensed"/>
                        </a:rPr>
                        <a:t>Ф1. Личный кабинет</a:t>
                      </a:r>
                      <a:endParaRPr lang="ru-RU" sz="24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 anchor="ctr">
                    <a:solidFill>
                      <a:srgbClr val="FFFFFF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2200" u="none" strike="noStrike" dirty="0">
                          <a:effectLst/>
                          <a:latin typeface="Roboto Condensed"/>
                        </a:rPr>
                        <a:t>Создать, редактировать/настройка, удалить, экспорт/импорт вложений личного кабинета, продвинуть карточку пользователя, создать отзыв.</a:t>
                      </a:r>
                      <a:endParaRPr lang="ru-RU" sz="22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>
                    <a:solidFill>
                      <a:srgbClr val="FFFFFF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u="none" strike="noStrike" dirty="0">
                          <a:effectLst/>
                          <a:latin typeface="Roboto Condensed"/>
                        </a:rPr>
                        <a:t>Must</a:t>
                      </a:r>
                      <a:endParaRPr lang="en-US" sz="28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 anchor="ctr">
                    <a:solidFill>
                      <a:srgbClr val="FFFFFF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2800" u="none" strike="noStrike" dirty="0">
                          <a:effectLst/>
                          <a:latin typeface="Roboto Condensed"/>
                        </a:rPr>
                        <a:t>1</a:t>
                      </a:r>
                      <a:endParaRPr lang="ru-RU" sz="28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 anchor="ctr">
                    <a:solidFill>
                      <a:srgbClr val="FFFFFF">
                        <a:alpha val="78824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924434267"/>
                  </a:ext>
                </a:extLst>
              </a:tr>
              <a:tr h="878774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2400" u="none" strike="noStrike" dirty="0">
                          <a:effectLst/>
                          <a:latin typeface="Roboto Condensed"/>
                        </a:rPr>
                        <a:t>Ф2. Профиль</a:t>
                      </a:r>
                      <a:endParaRPr lang="ru-RU" sz="24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 anchor="ctr">
                    <a:solidFill>
                      <a:srgbClr val="FFFFFF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2200" u="none" strike="noStrike" dirty="0">
                          <a:effectLst/>
                          <a:latin typeface="Roboto Condensed"/>
                        </a:rPr>
                        <a:t>Создать, редактировать/настройка, удалить.</a:t>
                      </a:r>
                      <a:endParaRPr lang="ru-RU" sz="22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 anchor="ctr">
                    <a:solidFill>
                      <a:srgbClr val="FFFFFF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u="none" strike="noStrike" dirty="0">
                          <a:effectLst/>
                          <a:latin typeface="Roboto Condensed"/>
                        </a:rPr>
                        <a:t>Must</a:t>
                      </a:r>
                      <a:endParaRPr lang="en-US" sz="28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 anchor="ctr">
                    <a:solidFill>
                      <a:srgbClr val="FFFFFF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2800" u="none" strike="noStrike">
                          <a:effectLst/>
                          <a:latin typeface="Roboto Condensed"/>
                        </a:rPr>
                        <a:t>1</a:t>
                      </a:r>
                      <a:endParaRPr lang="ru-RU" sz="2800">
                        <a:effectLst/>
                        <a:latin typeface="Roboto Condensed"/>
                      </a:endParaRPr>
                    </a:p>
                  </a:txBody>
                  <a:tcPr marL="63500" marR="63500" marT="63500" marB="63500" anchor="ctr">
                    <a:solidFill>
                      <a:srgbClr val="FFFFFF">
                        <a:alpha val="78824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29699965"/>
                  </a:ext>
                </a:extLst>
              </a:tr>
              <a:tr h="1408064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2400" u="none" strike="noStrike" dirty="0">
                          <a:effectLst/>
                          <a:latin typeface="Roboto Condensed"/>
                        </a:rPr>
                        <a:t>Ф3. Исполнитель</a:t>
                      </a:r>
                      <a:endParaRPr lang="ru-RU" sz="24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 anchor="ctr">
                    <a:solidFill>
                      <a:srgbClr val="FFFFFF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2200" u="none" strike="noStrike" dirty="0">
                          <a:effectLst/>
                          <a:latin typeface="Roboto Condensed"/>
                        </a:rPr>
                        <a:t>Фильтр, связь с ЛК,   выбрать/открыть/изменить карточки,  отправить сообщение (открыть чат).</a:t>
                      </a:r>
                      <a:endParaRPr lang="ru-RU" sz="22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 anchor="ctr">
                    <a:solidFill>
                      <a:srgbClr val="FFFFFF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u="none" strike="noStrike" dirty="0">
                          <a:effectLst/>
                          <a:latin typeface="Roboto Condensed"/>
                        </a:rPr>
                        <a:t>Must</a:t>
                      </a:r>
                      <a:endParaRPr lang="en-US" sz="28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 anchor="ctr">
                    <a:solidFill>
                      <a:srgbClr val="FFFFFF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2800" u="none" strike="noStrike" dirty="0">
                          <a:effectLst/>
                          <a:latin typeface="Roboto Condensed"/>
                        </a:rPr>
                        <a:t>1</a:t>
                      </a:r>
                      <a:endParaRPr lang="ru-RU" sz="28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 anchor="ctr">
                    <a:solidFill>
                      <a:srgbClr val="FFFFFF">
                        <a:alpha val="78824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669695203"/>
                  </a:ext>
                </a:extLst>
              </a:tr>
              <a:tr h="823401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2400" u="none" strike="noStrike" dirty="0">
                          <a:effectLst/>
                          <a:latin typeface="Roboto Condensed"/>
                        </a:rPr>
                        <a:t>Ф4. Обучающие игры (интерактивный </a:t>
                      </a:r>
                      <a:r>
                        <a:rPr lang="ru-RU" sz="2400" u="none" strike="noStrike" dirty="0" err="1">
                          <a:effectLst/>
                          <a:latin typeface="Roboto Condensed"/>
                        </a:rPr>
                        <a:t>материал+сказки</a:t>
                      </a:r>
                      <a:r>
                        <a:rPr lang="ru-RU" sz="2400" u="none" strike="noStrike" dirty="0">
                          <a:effectLst/>
                          <a:latin typeface="Roboto Condensed"/>
                        </a:rPr>
                        <a:t>)</a:t>
                      </a:r>
                      <a:endParaRPr lang="ru-RU" sz="24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 anchor="ctr">
                    <a:solidFill>
                      <a:srgbClr val="FFFFFF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2200" u="none" strike="noStrike" dirty="0">
                          <a:effectLst/>
                          <a:latin typeface="Roboto Condensed"/>
                        </a:rPr>
                        <a:t>Создать, загрузить, добавить, удалить, фильтр, связь с ЛК.</a:t>
                      </a:r>
                      <a:endParaRPr lang="ru-RU" sz="22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>
                    <a:solidFill>
                      <a:srgbClr val="FFFFFF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u="none" strike="noStrike" dirty="0">
                          <a:effectLst/>
                          <a:latin typeface="Roboto Condensed"/>
                        </a:rPr>
                        <a:t>Should</a:t>
                      </a:r>
                      <a:endParaRPr lang="en-US" sz="28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 anchor="ctr">
                    <a:solidFill>
                      <a:srgbClr val="FFFFFF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2800" u="none" strike="noStrike" dirty="0">
                          <a:effectLst/>
                          <a:latin typeface="Roboto Condensed"/>
                        </a:rPr>
                        <a:t>2</a:t>
                      </a:r>
                      <a:endParaRPr lang="ru-RU" sz="28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 anchor="ctr">
                    <a:solidFill>
                      <a:srgbClr val="FFFFFF">
                        <a:alpha val="78824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4285577293"/>
                  </a:ext>
                </a:extLst>
              </a:tr>
              <a:tr h="1408064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2400" u="none" strike="noStrike" dirty="0">
                          <a:effectLst/>
                          <a:latin typeface="Roboto Condensed"/>
                        </a:rPr>
                        <a:t>Ф5. Полезное (доп. информация: адреса, контакты садиков, детских центров, магазинов и </a:t>
                      </a:r>
                      <a:r>
                        <a:rPr lang="ru-RU" sz="2400" u="none" strike="noStrike" dirty="0" err="1">
                          <a:effectLst/>
                          <a:latin typeface="Roboto Condensed"/>
                        </a:rPr>
                        <a:t>тд</a:t>
                      </a:r>
                      <a:r>
                        <a:rPr lang="ru-RU" sz="2400" u="none" strike="noStrike" dirty="0">
                          <a:effectLst/>
                          <a:latin typeface="Roboto Condensed"/>
                        </a:rPr>
                        <a:t>)</a:t>
                      </a:r>
                      <a:endParaRPr lang="ru-RU" sz="24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 anchor="ctr">
                    <a:solidFill>
                      <a:srgbClr val="FFFFFF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2200" u="none" strike="noStrike" dirty="0">
                          <a:effectLst/>
                          <a:latin typeface="Roboto Condensed"/>
                        </a:rPr>
                        <a:t>Создать, загрузить, добавить, удалить, фильтр. </a:t>
                      </a:r>
                      <a:endParaRPr lang="ru-RU" sz="2200" dirty="0">
                        <a:effectLst/>
                        <a:latin typeface="Roboto Condensed"/>
                      </a:endParaRPr>
                    </a:p>
                    <a:p>
                      <a:pPr fontAlgn="ctr"/>
                      <a:r>
                        <a:rPr lang="ru-RU" sz="2200" dirty="0">
                          <a:effectLst/>
                          <a:latin typeface="Roboto Condensed"/>
                        </a:rPr>
                        <a:t/>
                      </a:r>
                      <a:br>
                        <a:rPr lang="ru-RU" sz="2200" dirty="0">
                          <a:effectLst/>
                          <a:latin typeface="Roboto Condensed"/>
                        </a:rPr>
                      </a:br>
                      <a:endParaRPr lang="ru-RU" sz="22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 anchor="ctr">
                    <a:solidFill>
                      <a:srgbClr val="FFFFFF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u="none" strike="noStrike" dirty="0">
                          <a:effectLst/>
                          <a:latin typeface="Roboto Condensed"/>
                        </a:rPr>
                        <a:t>Could</a:t>
                      </a:r>
                      <a:endParaRPr lang="en-US" sz="28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 anchor="ctr">
                    <a:solidFill>
                      <a:srgbClr val="FFFFFF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2800" u="none" strike="noStrike" dirty="0">
                          <a:effectLst/>
                          <a:latin typeface="Roboto Condensed"/>
                        </a:rPr>
                        <a:t>3</a:t>
                      </a:r>
                      <a:endParaRPr lang="ru-RU" sz="28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 anchor="ctr">
                    <a:solidFill>
                      <a:srgbClr val="FFFFFF">
                        <a:alpha val="78824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566939481"/>
                  </a:ext>
                </a:extLst>
              </a:tr>
              <a:tr h="1408064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2400" u="none" strike="noStrike" dirty="0">
                          <a:effectLst/>
                          <a:latin typeface="Roboto Condensed"/>
                        </a:rPr>
                        <a:t>Ф6. Видео-коммуникация</a:t>
                      </a:r>
                      <a:endParaRPr lang="ru-RU" sz="24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 anchor="ctr">
                    <a:solidFill>
                      <a:srgbClr val="FFFFFF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2200" u="none" strike="noStrike" dirty="0">
                          <a:effectLst/>
                          <a:latin typeface="Roboto Condensed"/>
                        </a:rPr>
                        <a:t>Возможность организации личных и групповых конференций; пересылка файлов; создание/редактирование интерактивной доски.</a:t>
                      </a:r>
                      <a:endParaRPr lang="ru-RU" sz="22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 anchor="ctr">
                    <a:solidFill>
                      <a:srgbClr val="FFFFFF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u="none" strike="noStrike" dirty="0">
                          <a:effectLst/>
                          <a:latin typeface="Roboto Condensed"/>
                        </a:rPr>
                        <a:t>Want</a:t>
                      </a:r>
                      <a:endParaRPr lang="en-US" sz="28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 anchor="ctr">
                    <a:solidFill>
                      <a:srgbClr val="FFFFFF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2800" u="none" strike="noStrike" dirty="0">
                          <a:effectLst/>
                          <a:latin typeface="Roboto Condensed"/>
                        </a:rPr>
                        <a:t>4</a:t>
                      </a:r>
                      <a:endParaRPr lang="ru-RU" sz="2800" dirty="0">
                        <a:effectLst/>
                        <a:latin typeface="Roboto Condensed"/>
                      </a:endParaRPr>
                    </a:p>
                  </a:txBody>
                  <a:tcPr marL="63500" marR="63500" marT="63500" marB="63500" anchor="ctr">
                    <a:solidFill>
                      <a:srgbClr val="FFFFFF">
                        <a:alpha val="78824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723816287"/>
                  </a:ext>
                </a:extLst>
              </a:tr>
            </a:tbl>
          </a:graphicData>
        </a:graphic>
      </p:graphicFrame>
      <p:sp>
        <p:nvSpPr>
          <p:cNvPr id="16" name="Rectangle 1"/>
          <p:cNvSpPr>
            <a:spLocks noChangeArrowheads="1"/>
          </p:cNvSpPr>
          <p:nvPr/>
        </p:nvSpPr>
        <p:spPr bwMode="auto">
          <a:xfrm>
            <a:off x="6276974" y="2819400"/>
            <a:ext cx="18640425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2738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34255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0" y="4583090"/>
            <a:ext cx="18288000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ru-RU" sz="7200" spc="45" dirty="0" smtClean="0">
                <a:solidFill>
                  <a:schemeClr val="bg1"/>
                </a:solidFill>
              </a:rPr>
              <a:t>Спасибо за внимание!</a:t>
            </a:r>
            <a:endParaRPr sz="7200" dirty="0">
              <a:solidFill>
                <a:schemeClr val="bg1"/>
              </a:solidFill>
            </a:endParaRPr>
          </a:p>
        </p:txBody>
      </p:sp>
      <p:sp>
        <p:nvSpPr>
          <p:cNvPr id="25" name="object 3"/>
          <p:cNvSpPr txBox="1">
            <a:spLocks/>
          </p:cNvSpPr>
          <p:nvPr/>
        </p:nvSpPr>
        <p:spPr>
          <a:xfrm>
            <a:off x="3124200" y="7435045"/>
            <a:ext cx="18288000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6250" b="0" i="0">
                <a:solidFill>
                  <a:srgbClr val="342552"/>
                </a:solidFill>
                <a:latin typeface="Roboto Condensed"/>
                <a:ea typeface="+mj-ea"/>
                <a:cs typeface="Roboto Condensed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ru-RU" sz="7200" kern="0" spc="45" dirty="0" smtClean="0">
                <a:solidFill>
                  <a:schemeClr val="bg1"/>
                </a:solidFill>
              </a:rPr>
              <a:t>****</a:t>
            </a:r>
            <a:endParaRPr lang="ru-RU" sz="72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6696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34255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16000" y="979840"/>
            <a:ext cx="9511665" cy="772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900" spc="45" dirty="0">
                <a:solidFill>
                  <a:srgbClr val="5E86D0"/>
                </a:solidFill>
              </a:rPr>
              <a:t>Страница </a:t>
            </a:r>
            <a:r>
              <a:rPr sz="4900" spc="40" dirty="0">
                <a:solidFill>
                  <a:srgbClr val="5E86D0"/>
                </a:solidFill>
              </a:rPr>
              <a:t>с </a:t>
            </a:r>
            <a:r>
              <a:rPr sz="4900" spc="50" dirty="0">
                <a:solidFill>
                  <a:srgbClr val="5E86D0"/>
                </a:solidFill>
              </a:rPr>
              <a:t>бесплатными</a:t>
            </a:r>
            <a:r>
              <a:rPr sz="4900" spc="-65" dirty="0">
                <a:solidFill>
                  <a:srgbClr val="5E86D0"/>
                </a:solidFill>
              </a:rPr>
              <a:t> </a:t>
            </a:r>
            <a:r>
              <a:rPr sz="4900" spc="35" dirty="0">
                <a:solidFill>
                  <a:srgbClr val="5E86D0"/>
                </a:solidFill>
              </a:rPr>
              <a:t>ресурсами</a:t>
            </a:r>
            <a:endParaRPr sz="4900"/>
          </a:p>
        </p:txBody>
      </p:sp>
      <p:sp>
        <p:nvSpPr>
          <p:cNvPr id="4" name="object 4"/>
          <p:cNvSpPr txBox="1"/>
          <p:nvPr/>
        </p:nvSpPr>
        <p:spPr>
          <a:xfrm>
            <a:off x="1016000" y="2839089"/>
            <a:ext cx="4815205" cy="958850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30"/>
              </a:spcBef>
            </a:pPr>
            <a:r>
              <a:rPr sz="2700" spc="85" dirty="0">
                <a:solidFill>
                  <a:srgbClr val="FFFFFF"/>
                </a:solidFill>
                <a:latin typeface="Arial"/>
                <a:cs typeface="Arial"/>
              </a:rPr>
              <a:t>Ис </a:t>
            </a:r>
            <a:r>
              <a:rPr sz="2700" spc="114" dirty="0">
                <a:solidFill>
                  <a:srgbClr val="FFFFFF"/>
                </a:solidFill>
                <a:latin typeface="Arial"/>
                <a:cs typeface="Arial"/>
              </a:rPr>
              <a:t>о </a:t>
            </a:r>
            <a:r>
              <a:rPr sz="2700" spc="60" dirty="0">
                <a:solidFill>
                  <a:srgbClr val="FFFFFF"/>
                </a:solidFill>
                <a:latin typeface="Arial"/>
                <a:cs typeface="Arial"/>
              </a:rPr>
              <a:t>у </a:t>
            </a:r>
            <a:r>
              <a:rPr sz="2700" spc="5" dirty="0">
                <a:solidFill>
                  <a:srgbClr val="FFFFFF"/>
                </a:solidFill>
                <a:latin typeface="Arial"/>
                <a:cs typeface="Arial"/>
              </a:rPr>
              <a:t>е </a:t>
            </a:r>
            <a:r>
              <a:rPr sz="2700" spc="20" dirty="0">
                <a:solidFill>
                  <a:srgbClr val="FFFFFF"/>
                </a:solidFill>
                <a:latin typeface="Arial"/>
                <a:cs typeface="Arial"/>
              </a:rPr>
              <a:t>э э</a:t>
            </a:r>
            <a:r>
              <a:rPr sz="2700" spc="2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00" spc="80" dirty="0">
                <a:solidFill>
                  <a:srgbClr val="FFFFFF"/>
                </a:solidFill>
                <a:latin typeface="Arial"/>
                <a:cs typeface="Arial"/>
              </a:rPr>
              <a:t>емен</a:t>
            </a:r>
            <a:r>
              <a:rPr sz="2700" spc="4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00" spc="12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endParaRPr sz="2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2700" spc="7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00" spc="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00" spc="55" dirty="0">
                <a:solidFill>
                  <a:srgbClr val="FFFFFF"/>
                </a:solidFill>
                <a:latin typeface="Arial"/>
                <a:cs typeface="Arial"/>
              </a:rPr>
              <a:t>с ое ре </a:t>
            </a:r>
            <a:r>
              <a:rPr sz="2700" spc="80" dirty="0">
                <a:solidFill>
                  <a:srgbClr val="FFFFFF"/>
                </a:solidFill>
                <a:latin typeface="Arial"/>
                <a:cs typeface="Arial"/>
              </a:rPr>
              <a:t>ен </a:t>
            </a:r>
            <a:r>
              <a:rPr sz="2700" spc="-20" dirty="0">
                <a:solidFill>
                  <a:srgbClr val="FFFFFF"/>
                </a:solidFill>
                <a:latin typeface="Arial"/>
                <a:cs typeface="Arial"/>
              </a:rPr>
              <a:t>а</a:t>
            </a:r>
            <a:r>
              <a:rPr sz="2700" spc="6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00" spc="360" dirty="0">
                <a:solidFill>
                  <a:srgbClr val="FFFFFF"/>
                </a:solidFill>
                <a:latin typeface="Trebuchet MS"/>
                <a:cs typeface="Trebuchet MS"/>
              </a:rPr>
              <a:t>Can</a:t>
            </a:r>
            <a:r>
              <a:rPr sz="2700" spc="360" dirty="0">
                <a:solidFill>
                  <a:srgbClr val="FFFFFF"/>
                </a:solidFill>
                <a:latin typeface="Arial"/>
                <a:cs typeface="Arial"/>
              </a:rPr>
              <a:t>v</a:t>
            </a:r>
            <a:r>
              <a:rPr sz="2100" spc="36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550" spc="360" dirty="0">
                <a:solidFill>
                  <a:srgbClr val="FFFFFF"/>
                </a:solidFill>
                <a:latin typeface="Arial Black"/>
                <a:cs typeface="Arial Black"/>
              </a:rPr>
              <a:t>.</a:t>
            </a:r>
            <a:endParaRPr sz="2550">
              <a:latin typeface="Arial Black"/>
              <a:cs typeface="Arial Black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052512" y="2692084"/>
            <a:ext cx="753110" cy="0"/>
          </a:xfrm>
          <a:custGeom>
            <a:avLst/>
            <a:gdLst/>
            <a:ahLst/>
            <a:cxnLst/>
            <a:rect l="l" t="t" r="r" b="b"/>
            <a:pathLst>
              <a:path w="753110">
                <a:moveTo>
                  <a:pt x="0" y="0"/>
                </a:moveTo>
                <a:lnTo>
                  <a:pt x="752570" y="0"/>
                </a:lnTo>
              </a:path>
            </a:pathLst>
          </a:custGeom>
          <a:ln w="47625">
            <a:solidFill>
              <a:srgbClr val="5E86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030531" y="4663866"/>
            <a:ext cx="2853133" cy="200831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521433" y="7246680"/>
            <a:ext cx="2874020" cy="20066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354982" y="4530662"/>
            <a:ext cx="3037956" cy="227415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297381" y="7434678"/>
            <a:ext cx="2320689" cy="182061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8279739" y="4815664"/>
            <a:ext cx="3705225" cy="185419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8472330" y="7539624"/>
            <a:ext cx="3011015" cy="160783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407371" y="4530730"/>
            <a:ext cx="2369395" cy="226482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504328" y="1674830"/>
            <a:ext cx="1809755" cy="2009729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0266791" y="1675683"/>
            <a:ext cx="1664502" cy="2008022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814255" y="2678454"/>
            <a:ext cx="2715874" cy="104775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5683952" y="5106161"/>
            <a:ext cx="1578307" cy="1114532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2486940" y="7396740"/>
            <a:ext cx="2330834" cy="171186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8" name="object 18"/>
          <p:cNvGrpSpPr/>
          <p:nvPr/>
        </p:nvGrpSpPr>
        <p:grpSpPr>
          <a:xfrm>
            <a:off x="15682782" y="7395209"/>
            <a:ext cx="1476375" cy="1667510"/>
            <a:chOff x="15682782" y="7395209"/>
            <a:chExt cx="1476375" cy="1667510"/>
          </a:xfrm>
        </p:grpSpPr>
        <p:sp>
          <p:nvSpPr>
            <p:cNvPr id="19" name="object 19"/>
            <p:cNvSpPr/>
            <p:nvPr/>
          </p:nvSpPr>
          <p:spPr>
            <a:xfrm>
              <a:off x="15682782" y="7395209"/>
              <a:ext cx="1476375" cy="1667510"/>
            </a:xfrm>
            <a:custGeom>
              <a:avLst/>
              <a:gdLst/>
              <a:ahLst/>
              <a:cxnLst/>
              <a:rect l="l" t="t" r="r" b="b"/>
              <a:pathLst>
                <a:path w="1476375" h="1667509">
                  <a:moveTo>
                    <a:pt x="1474833" y="1666964"/>
                  </a:moveTo>
                  <a:lnTo>
                    <a:pt x="1105" y="1666964"/>
                  </a:lnTo>
                  <a:lnTo>
                    <a:pt x="0" y="1665855"/>
                  </a:lnTo>
                  <a:lnTo>
                    <a:pt x="0" y="741228"/>
                  </a:lnTo>
                  <a:lnTo>
                    <a:pt x="1572" y="692565"/>
                  </a:lnTo>
                  <a:lnTo>
                    <a:pt x="6225" y="644731"/>
                  </a:lnTo>
                  <a:lnTo>
                    <a:pt x="13860" y="597826"/>
                  </a:lnTo>
                  <a:lnTo>
                    <a:pt x="24379" y="551948"/>
                  </a:lnTo>
                  <a:lnTo>
                    <a:pt x="37684" y="507195"/>
                  </a:lnTo>
                  <a:lnTo>
                    <a:pt x="53678" y="463665"/>
                  </a:lnTo>
                  <a:lnTo>
                    <a:pt x="72261" y="421458"/>
                  </a:lnTo>
                  <a:lnTo>
                    <a:pt x="93337" y="380671"/>
                  </a:lnTo>
                  <a:lnTo>
                    <a:pt x="116807" y="341402"/>
                  </a:lnTo>
                  <a:lnTo>
                    <a:pt x="142573" y="303752"/>
                  </a:lnTo>
                  <a:lnTo>
                    <a:pt x="170537" y="267817"/>
                  </a:lnTo>
                  <a:lnTo>
                    <a:pt x="200602" y="233696"/>
                  </a:lnTo>
                  <a:lnTo>
                    <a:pt x="232668" y="201488"/>
                  </a:lnTo>
                  <a:lnTo>
                    <a:pt x="266639" y="171290"/>
                  </a:lnTo>
                  <a:lnTo>
                    <a:pt x="302416" y="143203"/>
                  </a:lnTo>
                  <a:lnTo>
                    <a:pt x="339901" y="117323"/>
                  </a:lnTo>
                  <a:lnTo>
                    <a:pt x="378997" y="93749"/>
                  </a:lnTo>
                  <a:lnTo>
                    <a:pt x="419605" y="72580"/>
                  </a:lnTo>
                  <a:lnTo>
                    <a:pt x="461627" y="53915"/>
                  </a:lnTo>
                  <a:lnTo>
                    <a:pt x="504965" y="37851"/>
                  </a:lnTo>
                  <a:lnTo>
                    <a:pt x="549521" y="24487"/>
                  </a:lnTo>
                  <a:lnTo>
                    <a:pt x="595198" y="13921"/>
                  </a:lnTo>
                  <a:lnTo>
                    <a:pt x="641897" y="6253"/>
                  </a:lnTo>
                  <a:lnTo>
                    <a:pt x="689520" y="1579"/>
                  </a:lnTo>
                  <a:lnTo>
                    <a:pt x="737970" y="0"/>
                  </a:lnTo>
                  <a:lnTo>
                    <a:pt x="786419" y="1579"/>
                  </a:lnTo>
                  <a:lnTo>
                    <a:pt x="834043" y="6253"/>
                  </a:lnTo>
                  <a:lnTo>
                    <a:pt x="880742" y="13921"/>
                  </a:lnTo>
                  <a:lnTo>
                    <a:pt x="926418" y="24487"/>
                  </a:lnTo>
                  <a:lnTo>
                    <a:pt x="970975" y="37851"/>
                  </a:lnTo>
                  <a:lnTo>
                    <a:pt x="1014313" y="53915"/>
                  </a:lnTo>
                  <a:lnTo>
                    <a:pt x="1056335" y="72580"/>
                  </a:lnTo>
                  <a:lnTo>
                    <a:pt x="1096943" y="93749"/>
                  </a:lnTo>
                  <a:lnTo>
                    <a:pt x="1136038" y="117323"/>
                  </a:lnTo>
                  <a:lnTo>
                    <a:pt x="1173523" y="143203"/>
                  </a:lnTo>
                  <a:lnTo>
                    <a:pt x="1209301" y="171290"/>
                  </a:lnTo>
                  <a:lnTo>
                    <a:pt x="1243271" y="201488"/>
                  </a:lnTo>
                  <a:lnTo>
                    <a:pt x="1275338" y="233696"/>
                  </a:lnTo>
                  <a:lnTo>
                    <a:pt x="1305402" y="267817"/>
                  </a:lnTo>
                  <a:lnTo>
                    <a:pt x="1333367" y="303752"/>
                  </a:lnTo>
                  <a:lnTo>
                    <a:pt x="1359133" y="341402"/>
                  </a:lnTo>
                  <a:lnTo>
                    <a:pt x="1382603" y="380671"/>
                  </a:lnTo>
                  <a:lnTo>
                    <a:pt x="1403678" y="421458"/>
                  </a:lnTo>
                  <a:lnTo>
                    <a:pt x="1422262" y="463665"/>
                  </a:lnTo>
                  <a:lnTo>
                    <a:pt x="1438255" y="507195"/>
                  </a:lnTo>
                  <a:lnTo>
                    <a:pt x="1451561" y="551948"/>
                  </a:lnTo>
                  <a:lnTo>
                    <a:pt x="1462080" y="597826"/>
                  </a:lnTo>
                  <a:lnTo>
                    <a:pt x="1469715" y="644731"/>
                  </a:lnTo>
                  <a:lnTo>
                    <a:pt x="1474367" y="692565"/>
                  </a:lnTo>
                  <a:lnTo>
                    <a:pt x="1475940" y="741228"/>
                  </a:lnTo>
                  <a:lnTo>
                    <a:pt x="1475940" y="1665855"/>
                  </a:lnTo>
                  <a:lnTo>
                    <a:pt x="1474833" y="1666964"/>
                  </a:lnTo>
                  <a:close/>
                </a:path>
              </a:pathLst>
            </a:custGeom>
            <a:solidFill>
              <a:srgbClr val="34255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15720517" y="8450363"/>
              <a:ext cx="1400175" cy="575310"/>
            </a:xfrm>
            <a:custGeom>
              <a:avLst/>
              <a:gdLst/>
              <a:ahLst/>
              <a:cxnLst/>
              <a:rect l="l" t="t" r="r" b="b"/>
              <a:pathLst>
                <a:path w="1400175" h="575309">
                  <a:moveTo>
                    <a:pt x="270294" y="521169"/>
                  </a:moveTo>
                  <a:lnTo>
                    <a:pt x="231749" y="521169"/>
                  </a:lnTo>
                  <a:lnTo>
                    <a:pt x="231749" y="546798"/>
                  </a:lnTo>
                  <a:lnTo>
                    <a:pt x="270294" y="546798"/>
                  </a:lnTo>
                  <a:lnTo>
                    <a:pt x="270294" y="521169"/>
                  </a:lnTo>
                  <a:close/>
                </a:path>
                <a:path w="1400175" h="575309">
                  <a:moveTo>
                    <a:pt x="270294" y="336613"/>
                  </a:moveTo>
                  <a:lnTo>
                    <a:pt x="231749" y="336613"/>
                  </a:lnTo>
                  <a:lnTo>
                    <a:pt x="231749" y="387883"/>
                  </a:lnTo>
                  <a:lnTo>
                    <a:pt x="270294" y="387883"/>
                  </a:lnTo>
                  <a:lnTo>
                    <a:pt x="270294" y="336613"/>
                  </a:lnTo>
                  <a:close/>
                </a:path>
                <a:path w="1400175" h="575309">
                  <a:moveTo>
                    <a:pt x="270294" y="168008"/>
                  </a:moveTo>
                  <a:lnTo>
                    <a:pt x="231749" y="168008"/>
                  </a:lnTo>
                  <a:lnTo>
                    <a:pt x="231749" y="244373"/>
                  </a:lnTo>
                  <a:lnTo>
                    <a:pt x="231749" y="295287"/>
                  </a:lnTo>
                  <a:lnTo>
                    <a:pt x="195808" y="295287"/>
                  </a:lnTo>
                  <a:lnTo>
                    <a:pt x="195808" y="276199"/>
                  </a:lnTo>
                  <a:lnTo>
                    <a:pt x="195808" y="244373"/>
                  </a:lnTo>
                  <a:lnTo>
                    <a:pt x="231749" y="244373"/>
                  </a:lnTo>
                  <a:lnTo>
                    <a:pt x="231749" y="168008"/>
                  </a:lnTo>
                  <a:lnTo>
                    <a:pt x="157264" y="168008"/>
                  </a:lnTo>
                  <a:lnTo>
                    <a:pt x="157264" y="162915"/>
                  </a:lnTo>
                  <a:lnTo>
                    <a:pt x="157264" y="128549"/>
                  </a:lnTo>
                  <a:lnTo>
                    <a:pt x="157264" y="89103"/>
                  </a:lnTo>
                  <a:lnTo>
                    <a:pt x="157264" y="54737"/>
                  </a:lnTo>
                  <a:lnTo>
                    <a:pt x="157264" y="8915"/>
                  </a:lnTo>
                  <a:lnTo>
                    <a:pt x="0" y="8915"/>
                  </a:lnTo>
                  <a:lnTo>
                    <a:pt x="0" y="54737"/>
                  </a:lnTo>
                  <a:lnTo>
                    <a:pt x="127444" y="54737"/>
                  </a:lnTo>
                  <a:lnTo>
                    <a:pt x="127444" y="89103"/>
                  </a:lnTo>
                  <a:lnTo>
                    <a:pt x="0" y="89103"/>
                  </a:lnTo>
                  <a:lnTo>
                    <a:pt x="0" y="128549"/>
                  </a:lnTo>
                  <a:lnTo>
                    <a:pt x="127444" y="128549"/>
                  </a:lnTo>
                  <a:lnTo>
                    <a:pt x="127444" y="162915"/>
                  </a:lnTo>
                  <a:lnTo>
                    <a:pt x="0" y="162915"/>
                  </a:lnTo>
                  <a:lnTo>
                    <a:pt x="0" y="168008"/>
                  </a:lnTo>
                  <a:lnTo>
                    <a:pt x="0" y="202374"/>
                  </a:lnTo>
                  <a:lnTo>
                    <a:pt x="127444" y="202374"/>
                  </a:lnTo>
                  <a:lnTo>
                    <a:pt x="127444" y="238010"/>
                  </a:lnTo>
                  <a:lnTo>
                    <a:pt x="0" y="238010"/>
                  </a:lnTo>
                  <a:lnTo>
                    <a:pt x="0" y="244373"/>
                  </a:lnTo>
                  <a:lnTo>
                    <a:pt x="0" y="276199"/>
                  </a:lnTo>
                  <a:lnTo>
                    <a:pt x="127444" y="276199"/>
                  </a:lnTo>
                  <a:lnTo>
                    <a:pt x="127444" y="295287"/>
                  </a:lnTo>
                  <a:lnTo>
                    <a:pt x="127444" y="311835"/>
                  </a:lnTo>
                  <a:lnTo>
                    <a:pt x="0" y="311835"/>
                  </a:lnTo>
                  <a:lnTo>
                    <a:pt x="0" y="336016"/>
                  </a:lnTo>
                  <a:lnTo>
                    <a:pt x="0" y="575310"/>
                  </a:lnTo>
                  <a:lnTo>
                    <a:pt x="270294" y="575310"/>
                  </a:lnTo>
                  <a:lnTo>
                    <a:pt x="270294" y="547306"/>
                  </a:lnTo>
                  <a:lnTo>
                    <a:pt x="195808" y="547306"/>
                  </a:lnTo>
                  <a:lnTo>
                    <a:pt x="195808" y="520573"/>
                  </a:lnTo>
                  <a:lnTo>
                    <a:pt x="270294" y="520573"/>
                  </a:lnTo>
                  <a:lnTo>
                    <a:pt x="270294" y="480161"/>
                  </a:lnTo>
                  <a:lnTo>
                    <a:pt x="270294" y="479844"/>
                  </a:lnTo>
                  <a:lnTo>
                    <a:pt x="270294" y="428929"/>
                  </a:lnTo>
                  <a:lnTo>
                    <a:pt x="270294" y="388200"/>
                  </a:lnTo>
                  <a:lnTo>
                    <a:pt x="231749" y="388200"/>
                  </a:lnTo>
                  <a:lnTo>
                    <a:pt x="231749" y="428929"/>
                  </a:lnTo>
                  <a:lnTo>
                    <a:pt x="231749" y="479844"/>
                  </a:lnTo>
                  <a:lnTo>
                    <a:pt x="195808" y="479844"/>
                  </a:lnTo>
                  <a:lnTo>
                    <a:pt x="195808" y="428929"/>
                  </a:lnTo>
                  <a:lnTo>
                    <a:pt x="231749" y="428929"/>
                  </a:lnTo>
                  <a:lnTo>
                    <a:pt x="231749" y="388200"/>
                  </a:lnTo>
                  <a:lnTo>
                    <a:pt x="195808" y="388200"/>
                  </a:lnTo>
                  <a:lnTo>
                    <a:pt x="195808" y="336016"/>
                  </a:lnTo>
                  <a:lnTo>
                    <a:pt x="270294" y="336016"/>
                  </a:lnTo>
                  <a:lnTo>
                    <a:pt x="270294" y="311835"/>
                  </a:lnTo>
                  <a:lnTo>
                    <a:pt x="270294" y="202374"/>
                  </a:lnTo>
                  <a:lnTo>
                    <a:pt x="270294" y="168008"/>
                  </a:lnTo>
                  <a:close/>
                </a:path>
                <a:path w="1400175" h="575309">
                  <a:moveTo>
                    <a:pt x="1399768" y="574128"/>
                  </a:moveTo>
                  <a:lnTo>
                    <a:pt x="832624" y="574128"/>
                  </a:lnTo>
                  <a:lnTo>
                    <a:pt x="832624" y="574611"/>
                  </a:lnTo>
                  <a:lnTo>
                    <a:pt x="1399768" y="574611"/>
                  </a:lnTo>
                  <a:lnTo>
                    <a:pt x="1399768" y="574128"/>
                  </a:lnTo>
                  <a:close/>
                </a:path>
                <a:path w="1400175" h="575309">
                  <a:moveTo>
                    <a:pt x="1399768" y="519785"/>
                  </a:moveTo>
                  <a:lnTo>
                    <a:pt x="713828" y="519785"/>
                  </a:lnTo>
                  <a:lnTo>
                    <a:pt x="713828" y="545769"/>
                  </a:lnTo>
                  <a:lnTo>
                    <a:pt x="1399768" y="545769"/>
                  </a:lnTo>
                  <a:lnTo>
                    <a:pt x="1399768" y="519785"/>
                  </a:lnTo>
                  <a:close/>
                </a:path>
                <a:path w="1400175" h="575309">
                  <a:moveTo>
                    <a:pt x="1399768" y="0"/>
                  </a:moveTo>
                  <a:lnTo>
                    <a:pt x="1246505" y="0"/>
                  </a:lnTo>
                  <a:lnTo>
                    <a:pt x="1246505" y="75095"/>
                  </a:lnTo>
                  <a:lnTo>
                    <a:pt x="1246505" y="126009"/>
                  </a:lnTo>
                  <a:lnTo>
                    <a:pt x="1133221" y="126009"/>
                  </a:lnTo>
                  <a:lnTo>
                    <a:pt x="1133221" y="75095"/>
                  </a:lnTo>
                  <a:lnTo>
                    <a:pt x="1246505" y="75095"/>
                  </a:lnTo>
                  <a:lnTo>
                    <a:pt x="1246505" y="0"/>
                  </a:lnTo>
                  <a:lnTo>
                    <a:pt x="1050505" y="0"/>
                  </a:lnTo>
                  <a:lnTo>
                    <a:pt x="1050505" y="75095"/>
                  </a:lnTo>
                  <a:lnTo>
                    <a:pt x="1050505" y="126009"/>
                  </a:lnTo>
                  <a:lnTo>
                    <a:pt x="1050505" y="455663"/>
                  </a:lnTo>
                  <a:lnTo>
                    <a:pt x="1005967" y="455663"/>
                  </a:lnTo>
                  <a:lnTo>
                    <a:pt x="1005967" y="426389"/>
                  </a:lnTo>
                  <a:lnTo>
                    <a:pt x="1005967" y="412381"/>
                  </a:lnTo>
                  <a:lnTo>
                    <a:pt x="870750" y="412381"/>
                  </a:lnTo>
                  <a:lnTo>
                    <a:pt x="870750" y="384390"/>
                  </a:lnTo>
                  <a:lnTo>
                    <a:pt x="870750" y="361480"/>
                  </a:lnTo>
                  <a:lnTo>
                    <a:pt x="984034" y="361480"/>
                  </a:lnTo>
                  <a:lnTo>
                    <a:pt x="984034" y="412330"/>
                  </a:lnTo>
                  <a:lnTo>
                    <a:pt x="1005967" y="412330"/>
                  </a:lnTo>
                  <a:lnTo>
                    <a:pt x="1005967" y="361480"/>
                  </a:lnTo>
                  <a:lnTo>
                    <a:pt x="1050505" y="361480"/>
                  </a:lnTo>
                  <a:lnTo>
                    <a:pt x="1050505" y="311835"/>
                  </a:lnTo>
                  <a:lnTo>
                    <a:pt x="1005967" y="311835"/>
                  </a:lnTo>
                  <a:lnTo>
                    <a:pt x="1005967" y="291477"/>
                  </a:lnTo>
                  <a:lnTo>
                    <a:pt x="1005967" y="269189"/>
                  </a:lnTo>
                  <a:lnTo>
                    <a:pt x="1005967" y="268566"/>
                  </a:lnTo>
                  <a:lnTo>
                    <a:pt x="1005967" y="218186"/>
                  </a:lnTo>
                  <a:lnTo>
                    <a:pt x="984034" y="218186"/>
                  </a:lnTo>
                  <a:lnTo>
                    <a:pt x="984034" y="268566"/>
                  </a:lnTo>
                  <a:lnTo>
                    <a:pt x="870750" y="268566"/>
                  </a:lnTo>
                  <a:lnTo>
                    <a:pt x="870750" y="239293"/>
                  </a:lnTo>
                  <a:lnTo>
                    <a:pt x="870750" y="217652"/>
                  </a:lnTo>
                  <a:lnTo>
                    <a:pt x="1050505" y="217652"/>
                  </a:lnTo>
                  <a:lnTo>
                    <a:pt x="1050505" y="169278"/>
                  </a:lnTo>
                  <a:lnTo>
                    <a:pt x="1005967" y="169278"/>
                  </a:lnTo>
                  <a:lnTo>
                    <a:pt x="1005967" y="161645"/>
                  </a:lnTo>
                  <a:lnTo>
                    <a:pt x="1005967" y="126047"/>
                  </a:lnTo>
                  <a:lnTo>
                    <a:pt x="1005967" y="75095"/>
                  </a:lnTo>
                  <a:lnTo>
                    <a:pt x="1050505" y="75095"/>
                  </a:lnTo>
                  <a:lnTo>
                    <a:pt x="1050505" y="0"/>
                  </a:lnTo>
                  <a:lnTo>
                    <a:pt x="984034" y="0"/>
                  </a:lnTo>
                  <a:lnTo>
                    <a:pt x="984034" y="75095"/>
                  </a:lnTo>
                  <a:lnTo>
                    <a:pt x="984034" y="126009"/>
                  </a:lnTo>
                  <a:lnTo>
                    <a:pt x="870750" y="126009"/>
                  </a:lnTo>
                  <a:lnTo>
                    <a:pt x="870750" y="75095"/>
                  </a:lnTo>
                  <a:lnTo>
                    <a:pt x="984034" y="75095"/>
                  </a:lnTo>
                  <a:lnTo>
                    <a:pt x="984034" y="0"/>
                  </a:lnTo>
                  <a:lnTo>
                    <a:pt x="752894" y="0"/>
                  </a:lnTo>
                  <a:lnTo>
                    <a:pt x="752894" y="75095"/>
                  </a:lnTo>
                  <a:lnTo>
                    <a:pt x="752894" y="126009"/>
                  </a:lnTo>
                  <a:lnTo>
                    <a:pt x="752894" y="161645"/>
                  </a:lnTo>
                  <a:lnTo>
                    <a:pt x="713828" y="161645"/>
                  </a:lnTo>
                  <a:lnTo>
                    <a:pt x="713828" y="239293"/>
                  </a:lnTo>
                  <a:lnTo>
                    <a:pt x="713828" y="478574"/>
                  </a:lnTo>
                  <a:lnTo>
                    <a:pt x="677379" y="478574"/>
                  </a:lnTo>
                  <a:lnTo>
                    <a:pt x="677379" y="426389"/>
                  </a:lnTo>
                  <a:lnTo>
                    <a:pt x="713828" y="426389"/>
                  </a:lnTo>
                  <a:lnTo>
                    <a:pt x="713828" y="384390"/>
                  </a:lnTo>
                  <a:lnTo>
                    <a:pt x="677379" y="384390"/>
                  </a:lnTo>
                  <a:lnTo>
                    <a:pt x="677379" y="332206"/>
                  </a:lnTo>
                  <a:lnTo>
                    <a:pt x="713828" y="332206"/>
                  </a:lnTo>
                  <a:lnTo>
                    <a:pt x="713828" y="291477"/>
                  </a:lnTo>
                  <a:lnTo>
                    <a:pt x="677379" y="291477"/>
                  </a:lnTo>
                  <a:lnTo>
                    <a:pt x="677379" y="239293"/>
                  </a:lnTo>
                  <a:lnTo>
                    <a:pt x="713828" y="239293"/>
                  </a:lnTo>
                  <a:lnTo>
                    <a:pt x="713828" y="161645"/>
                  </a:lnTo>
                  <a:lnTo>
                    <a:pt x="638302" y="161645"/>
                  </a:lnTo>
                  <a:lnTo>
                    <a:pt x="638302" y="169278"/>
                  </a:lnTo>
                  <a:lnTo>
                    <a:pt x="638302" y="217652"/>
                  </a:lnTo>
                  <a:lnTo>
                    <a:pt x="638302" y="574027"/>
                  </a:lnTo>
                  <a:lnTo>
                    <a:pt x="1399768" y="574027"/>
                  </a:lnTo>
                  <a:lnTo>
                    <a:pt x="1399768" y="546036"/>
                  </a:lnTo>
                  <a:lnTo>
                    <a:pt x="677379" y="546036"/>
                  </a:lnTo>
                  <a:lnTo>
                    <a:pt x="677379" y="519303"/>
                  </a:lnTo>
                  <a:lnTo>
                    <a:pt x="1399768" y="519303"/>
                  </a:lnTo>
                  <a:lnTo>
                    <a:pt x="1399768" y="478574"/>
                  </a:lnTo>
                  <a:lnTo>
                    <a:pt x="1399768" y="455663"/>
                  </a:lnTo>
                  <a:lnTo>
                    <a:pt x="1268437" y="455663"/>
                  </a:lnTo>
                  <a:lnTo>
                    <a:pt x="1268437" y="412381"/>
                  </a:lnTo>
                  <a:lnTo>
                    <a:pt x="1133221" y="412381"/>
                  </a:lnTo>
                  <a:lnTo>
                    <a:pt x="1133221" y="361480"/>
                  </a:lnTo>
                  <a:lnTo>
                    <a:pt x="1246505" y="361480"/>
                  </a:lnTo>
                  <a:lnTo>
                    <a:pt x="1246505" y="412330"/>
                  </a:lnTo>
                  <a:lnTo>
                    <a:pt x="1268437" y="412330"/>
                  </a:lnTo>
                  <a:lnTo>
                    <a:pt x="1268437" y="361480"/>
                  </a:lnTo>
                  <a:lnTo>
                    <a:pt x="1312976" y="361480"/>
                  </a:lnTo>
                  <a:lnTo>
                    <a:pt x="1312976" y="455129"/>
                  </a:lnTo>
                  <a:lnTo>
                    <a:pt x="1399768" y="455129"/>
                  </a:lnTo>
                  <a:lnTo>
                    <a:pt x="1399768" y="218186"/>
                  </a:lnTo>
                  <a:lnTo>
                    <a:pt x="1312976" y="218186"/>
                  </a:lnTo>
                  <a:lnTo>
                    <a:pt x="1312976" y="311835"/>
                  </a:lnTo>
                  <a:lnTo>
                    <a:pt x="1268437" y="311835"/>
                  </a:lnTo>
                  <a:lnTo>
                    <a:pt x="1268437" y="269189"/>
                  </a:lnTo>
                  <a:lnTo>
                    <a:pt x="1268437" y="268566"/>
                  </a:lnTo>
                  <a:lnTo>
                    <a:pt x="1268437" y="218186"/>
                  </a:lnTo>
                  <a:lnTo>
                    <a:pt x="1246505" y="218186"/>
                  </a:lnTo>
                  <a:lnTo>
                    <a:pt x="1246505" y="268566"/>
                  </a:lnTo>
                  <a:lnTo>
                    <a:pt x="1133221" y="268566"/>
                  </a:lnTo>
                  <a:lnTo>
                    <a:pt x="1133221" y="217652"/>
                  </a:lnTo>
                  <a:lnTo>
                    <a:pt x="1399768" y="217652"/>
                  </a:lnTo>
                  <a:lnTo>
                    <a:pt x="1399768" y="169278"/>
                  </a:lnTo>
                  <a:lnTo>
                    <a:pt x="1268437" y="169278"/>
                  </a:lnTo>
                  <a:lnTo>
                    <a:pt x="1268437" y="126047"/>
                  </a:lnTo>
                  <a:lnTo>
                    <a:pt x="1268437" y="75095"/>
                  </a:lnTo>
                  <a:lnTo>
                    <a:pt x="1312976" y="75095"/>
                  </a:lnTo>
                  <a:lnTo>
                    <a:pt x="1312976" y="168859"/>
                  </a:lnTo>
                  <a:lnTo>
                    <a:pt x="1399768" y="168859"/>
                  </a:lnTo>
                  <a:lnTo>
                    <a:pt x="1399768" y="75095"/>
                  </a:lnTo>
                  <a:lnTo>
                    <a:pt x="1399768" y="0"/>
                  </a:lnTo>
                  <a:close/>
                </a:path>
              </a:pathLst>
            </a:custGeom>
            <a:solidFill>
              <a:srgbClr val="5E86D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15685254" y="7397692"/>
              <a:ext cx="1471295" cy="1662430"/>
            </a:xfrm>
            <a:custGeom>
              <a:avLst/>
              <a:gdLst/>
              <a:ahLst/>
              <a:cxnLst/>
              <a:rect l="l" t="t" r="r" b="b"/>
              <a:pathLst>
                <a:path w="1471294" h="1662429">
                  <a:moveTo>
                    <a:pt x="1470994" y="1661999"/>
                  </a:moveTo>
                  <a:lnTo>
                    <a:pt x="0" y="1661999"/>
                  </a:lnTo>
                  <a:lnTo>
                    <a:pt x="65" y="736708"/>
                  </a:lnTo>
                  <a:lnTo>
                    <a:pt x="1567" y="690244"/>
                  </a:lnTo>
                  <a:lnTo>
                    <a:pt x="6204" y="642571"/>
                  </a:lnTo>
                  <a:lnTo>
                    <a:pt x="13814" y="595823"/>
                  </a:lnTo>
                  <a:lnTo>
                    <a:pt x="24298" y="550098"/>
                  </a:lnTo>
                  <a:lnTo>
                    <a:pt x="37558" y="505494"/>
                  </a:lnTo>
                  <a:lnTo>
                    <a:pt x="53498" y="462111"/>
                  </a:lnTo>
                  <a:lnTo>
                    <a:pt x="72019" y="420044"/>
                  </a:lnTo>
                  <a:lnTo>
                    <a:pt x="93025" y="379394"/>
                  </a:lnTo>
                  <a:lnTo>
                    <a:pt x="116416" y="340257"/>
                  </a:lnTo>
                  <a:lnTo>
                    <a:pt x="142096" y="302733"/>
                  </a:lnTo>
                  <a:lnTo>
                    <a:pt x="169966" y="266918"/>
                  </a:lnTo>
                  <a:lnTo>
                    <a:pt x="199930" y="232912"/>
                  </a:lnTo>
                  <a:lnTo>
                    <a:pt x="231889" y="200812"/>
                  </a:lnTo>
                  <a:lnTo>
                    <a:pt x="265746" y="170716"/>
                  </a:lnTo>
                  <a:lnTo>
                    <a:pt x="301403" y="142722"/>
                  </a:lnTo>
                  <a:lnTo>
                    <a:pt x="338763" y="116929"/>
                  </a:lnTo>
                  <a:lnTo>
                    <a:pt x="377728" y="93435"/>
                  </a:lnTo>
                  <a:lnTo>
                    <a:pt x="418199" y="72337"/>
                  </a:lnTo>
                  <a:lnTo>
                    <a:pt x="460080" y="53734"/>
                  </a:lnTo>
                  <a:lnTo>
                    <a:pt x="503273" y="37724"/>
                  </a:lnTo>
                  <a:lnTo>
                    <a:pt x="547681" y="24405"/>
                  </a:lnTo>
                  <a:lnTo>
                    <a:pt x="593204" y="13875"/>
                  </a:lnTo>
                  <a:lnTo>
                    <a:pt x="639747" y="6232"/>
                  </a:lnTo>
                  <a:lnTo>
                    <a:pt x="687210" y="1574"/>
                  </a:lnTo>
                  <a:lnTo>
                    <a:pt x="735498" y="0"/>
                  </a:lnTo>
                  <a:lnTo>
                    <a:pt x="783785" y="1574"/>
                  </a:lnTo>
                  <a:lnTo>
                    <a:pt x="831249" y="6232"/>
                  </a:lnTo>
                  <a:lnTo>
                    <a:pt x="877792" y="13875"/>
                  </a:lnTo>
                  <a:lnTo>
                    <a:pt x="923316" y="24405"/>
                  </a:lnTo>
                  <a:lnTo>
                    <a:pt x="735498" y="34085"/>
                  </a:lnTo>
                  <a:lnTo>
                    <a:pt x="687674" y="35709"/>
                  </a:lnTo>
                  <a:lnTo>
                    <a:pt x="640705" y="40511"/>
                  </a:lnTo>
                  <a:lnTo>
                    <a:pt x="594694" y="48385"/>
                  </a:lnTo>
                  <a:lnTo>
                    <a:pt x="549748" y="59226"/>
                  </a:lnTo>
                  <a:lnTo>
                    <a:pt x="505971" y="72929"/>
                  </a:lnTo>
                  <a:lnTo>
                    <a:pt x="463467" y="89388"/>
                  </a:lnTo>
                  <a:lnTo>
                    <a:pt x="422343" y="108497"/>
                  </a:lnTo>
                  <a:lnTo>
                    <a:pt x="382703" y="130151"/>
                  </a:lnTo>
                  <a:lnTo>
                    <a:pt x="344652" y="154245"/>
                  </a:lnTo>
                  <a:lnTo>
                    <a:pt x="308295" y="180673"/>
                  </a:lnTo>
                  <a:lnTo>
                    <a:pt x="273737" y="209330"/>
                  </a:lnTo>
                  <a:lnTo>
                    <a:pt x="241083" y="240111"/>
                  </a:lnTo>
                  <a:lnTo>
                    <a:pt x="210438" y="272909"/>
                  </a:lnTo>
                  <a:lnTo>
                    <a:pt x="181907" y="307620"/>
                  </a:lnTo>
                  <a:lnTo>
                    <a:pt x="155595" y="344137"/>
                  </a:lnTo>
                  <a:lnTo>
                    <a:pt x="131607" y="382356"/>
                  </a:lnTo>
                  <a:lnTo>
                    <a:pt x="110048" y="422171"/>
                  </a:lnTo>
                  <a:lnTo>
                    <a:pt x="91023" y="463477"/>
                  </a:lnTo>
                  <a:lnTo>
                    <a:pt x="74636" y="506168"/>
                  </a:lnTo>
                  <a:lnTo>
                    <a:pt x="60994" y="550138"/>
                  </a:lnTo>
                  <a:lnTo>
                    <a:pt x="50200" y="595283"/>
                  </a:lnTo>
                  <a:lnTo>
                    <a:pt x="42361" y="641496"/>
                  </a:lnTo>
                  <a:lnTo>
                    <a:pt x="37580" y="688673"/>
                  </a:lnTo>
                  <a:lnTo>
                    <a:pt x="35963" y="736708"/>
                  </a:lnTo>
                  <a:lnTo>
                    <a:pt x="35963" y="902883"/>
                  </a:lnTo>
                  <a:lnTo>
                    <a:pt x="35330" y="903588"/>
                  </a:lnTo>
                  <a:lnTo>
                    <a:pt x="35265" y="1627914"/>
                  </a:lnTo>
                  <a:lnTo>
                    <a:pt x="1470994" y="1627914"/>
                  </a:lnTo>
                  <a:lnTo>
                    <a:pt x="1470994" y="1661999"/>
                  </a:lnTo>
                  <a:close/>
                </a:path>
                <a:path w="1471294" h="1662429">
                  <a:moveTo>
                    <a:pt x="1470994" y="1627914"/>
                  </a:moveTo>
                  <a:lnTo>
                    <a:pt x="1435032" y="1627914"/>
                  </a:lnTo>
                  <a:lnTo>
                    <a:pt x="1435032" y="736708"/>
                  </a:lnTo>
                  <a:lnTo>
                    <a:pt x="1433415" y="688673"/>
                  </a:lnTo>
                  <a:lnTo>
                    <a:pt x="1428634" y="641496"/>
                  </a:lnTo>
                  <a:lnTo>
                    <a:pt x="1420794" y="595283"/>
                  </a:lnTo>
                  <a:lnTo>
                    <a:pt x="1409988" y="550098"/>
                  </a:lnTo>
                  <a:lnTo>
                    <a:pt x="1396358" y="506168"/>
                  </a:lnTo>
                  <a:lnTo>
                    <a:pt x="1379972" y="463477"/>
                  </a:lnTo>
                  <a:lnTo>
                    <a:pt x="1360947" y="422171"/>
                  </a:lnTo>
                  <a:lnTo>
                    <a:pt x="1339388" y="382356"/>
                  </a:lnTo>
                  <a:lnTo>
                    <a:pt x="1315400" y="344137"/>
                  </a:lnTo>
                  <a:lnTo>
                    <a:pt x="1289088" y="307620"/>
                  </a:lnTo>
                  <a:lnTo>
                    <a:pt x="1260557" y="272909"/>
                  </a:lnTo>
                  <a:lnTo>
                    <a:pt x="1229912" y="240111"/>
                  </a:lnTo>
                  <a:lnTo>
                    <a:pt x="1197258" y="209330"/>
                  </a:lnTo>
                  <a:lnTo>
                    <a:pt x="1162700" y="180673"/>
                  </a:lnTo>
                  <a:lnTo>
                    <a:pt x="1126343" y="154245"/>
                  </a:lnTo>
                  <a:lnTo>
                    <a:pt x="1088292" y="130151"/>
                  </a:lnTo>
                  <a:lnTo>
                    <a:pt x="1048652" y="108497"/>
                  </a:lnTo>
                  <a:lnTo>
                    <a:pt x="1007528" y="89388"/>
                  </a:lnTo>
                  <a:lnTo>
                    <a:pt x="965025" y="72929"/>
                  </a:lnTo>
                  <a:lnTo>
                    <a:pt x="921247" y="59226"/>
                  </a:lnTo>
                  <a:lnTo>
                    <a:pt x="876301" y="48385"/>
                  </a:lnTo>
                  <a:lnTo>
                    <a:pt x="830291" y="40511"/>
                  </a:lnTo>
                  <a:lnTo>
                    <a:pt x="783321" y="35709"/>
                  </a:lnTo>
                  <a:lnTo>
                    <a:pt x="735498" y="34085"/>
                  </a:lnTo>
                  <a:lnTo>
                    <a:pt x="955590" y="34085"/>
                  </a:lnTo>
                  <a:lnTo>
                    <a:pt x="1010916" y="53734"/>
                  </a:lnTo>
                  <a:lnTo>
                    <a:pt x="1052797" y="72337"/>
                  </a:lnTo>
                  <a:lnTo>
                    <a:pt x="1093269" y="93435"/>
                  </a:lnTo>
                  <a:lnTo>
                    <a:pt x="1132233" y="116929"/>
                  </a:lnTo>
                  <a:lnTo>
                    <a:pt x="1169593" y="142722"/>
                  </a:lnTo>
                  <a:lnTo>
                    <a:pt x="1205250" y="170716"/>
                  </a:lnTo>
                  <a:lnTo>
                    <a:pt x="1239107" y="200812"/>
                  </a:lnTo>
                  <a:lnTo>
                    <a:pt x="1271066" y="232912"/>
                  </a:lnTo>
                  <a:lnTo>
                    <a:pt x="1301029" y="266918"/>
                  </a:lnTo>
                  <a:lnTo>
                    <a:pt x="1328900" y="302733"/>
                  </a:lnTo>
                  <a:lnTo>
                    <a:pt x="1354579" y="340257"/>
                  </a:lnTo>
                  <a:lnTo>
                    <a:pt x="1377970" y="379394"/>
                  </a:lnTo>
                  <a:lnTo>
                    <a:pt x="1398975" y="420044"/>
                  </a:lnTo>
                  <a:lnTo>
                    <a:pt x="1417496" y="462111"/>
                  </a:lnTo>
                  <a:lnTo>
                    <a:pt x="1433436" y="505494"/>
                  </a:lnTo>
                  <a:lnTo>
                    <a:pt x="1446706" y="550138"/>
                  </a:lnTo>
                  <a:lnTo>
                    <a:pt x="1457180" y="595823"/>
                  </a:lnTo>
                  <a:lnTo>
                    <a:pt x="1464790" y="642571"/>
                  </a:lnTo>
                  <a:lnTo>
                    <a:pt x="1469427" y="690244"/>
                  </a:lnTo>
                  <a:lnTo>
                    <a:pt x="1470928" y="736708"/>
                  </a:lnTo>
                  <a:lnTo>
                    <a:pt x="1470994" y="1627914"/>
                  </a:lnTo>
                  <a:close/>
                </a:path>
                <a:path w="1471294" h="1662429">
                  <a:moveTo>
                    <a:pt x="867895" y="1052996"/>
                  </a:moveTo>
                  <a:lnTo>
                    <a:pt x="788168" y="1052996"/>
                  </a:lnTo>
                  <a:lnTo>
                    <a:pt x="936851" y="903656"/>
                  </a:lnTo>
                  <a:lnTo>
                    <a:pt x="940810" y="906524"/>
                  </a:lnTo>
                  <a:lnTo>
                    <a:pt x="867895" y="1052996"/>
                  </a:lnTo>
                  <a:close/>
                </a:path>
                <a:path w="1471294" h="1662429">
                  <a:moveTo>
                    <a:pt x="788168" y="1214551"/>
                  </a:moveTo>
                  <a:lnTo>
                    <a:pt x="673573" y="1214551"/>
                  </a:lnTo>
                  <a:lnTo>
                    <a:pt x="788168" y="1099448"/>
                  </a:lnTo>
                  <a:lnTo>
                    <a:pt x="788168" y="1214551"/>
                  </a:lnTo>
                  <a:close/>
                </a:path>
              </a:pathLst>
            </a:custGeom>
            <a:solidFill>
              <a:srgbClr val="F4A26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15720520" y="7718192"/>
              <a:ext cx="1400175" cy="900430"/>
            </a:xfrm>
            <a:custGeom>
              <a:avLst/>
              <a:gdLst/>
              <a:ahLst/>
              <a:cxnLst/>
              <a:rect l="l" t="t" r="r" b="b"/>
              <a:pathLst>
                <a:path w="1400175" h="900429">
                  <a:moveTo>
                    <a:pt x="1073955" y="320468"/>
                  </a:moveTo>
                  <a:lnTo>
                    <a:pt x="1023588" y="312286"/>
                  </a:lnTo>
                  <a:lnTo>
                    <a:pt x="979803" y="289511"/>
                  </a:lnTo>
                  <a:lnTo>
                    <a:pt x="945250" y="254805"/>
                  </a:lnTo>
                  <a:lnTo>
                    <a:pt x="922576" y="210827"/>
                  </a:lnTo>
                  <a:lnTo>
                    <a:pt x="914429" y="160235"/>
                  </a:lnTo>
                  <a:lnTo>
                    <a:pt x="922576" y="109643"/>
                  </a:lnTo>
                  <a:lnTo>
                    <a:pt x="945250" y="65663"/>
                  </a:lnTo>
                  <a:lnTo>
                    <a:pt x="979803" y="30956"/>
                  </a:lnTo>
                  <a:lnTo>
                    <a:pt x="1023588" y="8182"/>
                  </a:lnTo>
                  <a:lnTo>
                    <a:pt x="1073955" y="0"/>
                  </a:lnTo>
                  <a:lnTo>
                    <a:pt x="1124325" y="8182"/>
                  </a:lnTo>
                  <a:lnTo>
                    <a:pt x="1168111" y="30956"/>
                  </a:lnTo>
                  <a:lnTo>
                    <a:pt x="1202666" y="65663"/>
                  </a:lnTo>
                  <a:lnTo>
                    <a:pt x="1225340" y="109643"/>
                  </a:lnTo>
                  <a:lnTo>
                    <a:pt x="1233487" y="160235"/>
                  </a:lnTo>
                  <a:lnTo>
                    <a:pt x="1225340" y="210827"/>
                  </a:lnTo>
                  <a:lnTo>
                    <a:pt x="1202666" y="254805"/>
                  </a:lnTo>
                  <a:lnTo>
                    <a:pt x="1168111" y="289511"/>
                  </a:lnTo>
                  <a:lnTo>
                    <a:pt x="1124325" y="312286"/>
                  </a:lnTo>
                  <a:lnTo>
                    <a:pt x="1073955" y="320468"/>
                  </a:lnTo>
                  <a:close/>
                </a:path>
                <a:path w="1400175" h="900429">
                  <a:moveTo>
                    <a:pt x="157269" y="741012"/>
                  </a:moveTo>
                  <a:lnTo>
                    <a:pt x="0" y="741012"/>
                  </a:lnTo>
                  <a:lnTo>
                    <a:pt x="0" y="583032"/>
                  </a:lnTo>
                  <a:lnTo>
                    <a:pt x="157269" y="741012"/>
                  </a:lnTo>
                  <a:close/>
                </a:path>
                <a:path w="1400175" h="900429">
                  <a:moveTo>
                    <a:pt x="1399766" y="732496"/>
                  </a:moveTo>
                  <a:lnTo>
                    <a:pt x="832630" y="732496"/>
                  </a:lnTo>
                  <a:lnTo>
                    <a:pt x="912357" y="572338"/>
                  </a:lnTo>
                  <a:lnTo>
                    <a:pt x="1399766" y="572338"/>
                  </a:lnTo>
                  <a:lnTo>
                    <a:pt x="1399766" y="732496"/>
                  </a:lnTo>
                  <a:close/>
                </a:path>
                <a:path w="1400175" h="900429">
                  <a:moveTo>
                    <a:pt x="270294" y="900352"/>
                  </a:moveTo>
                  <a:lnTo>
                    <a:pt x="157269" y="900352"/>
                  </a:lnTo>
                  <a:lnTo>
                    <a:pt x="157269" y="786826"/>
                  </a:lnTo>
                  <a:lnTo>
                    <a:pt x="270294" y="900352"/>
                  </a:lnTo>
                  <a:close/>
                </a:path>
              </a:pathLst>
            </a:custGeom>
            <a:solidFill>
              <a:srgbClr val="E8C36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15720520" y="7431777"/>
              <a:ext cx="1400175" cy="1565910"/>
            </a:xfrm>
            <a:custGeom>
              <a:avLst/>
              <a:gdLst/>
              <a:ahLst/>
              <a:cxnLst/>
              <a:rect l="l" t="t" r="r" b="b"/>
              <a:pathLst>
                <a:path w="1400175" h="1565909">
                  <a:moveTo>
                    <a:pt x="713831" y="1564349"/>
                  </a:moveTo>
                  <a:lnTo>
                    <a:pt x="677382" y="1564349"/>
                  </a:lnTo>
                  <a:lnTo>
                    <a:pt x="677382" y="1538358"/>
                  </a:lnTo>
                  <a:lnTo>
                    <a:pt x="713831" y="1538358"/>
                  </a:lnTo>
                  <a:lnTo>
                    <a:pt x="713831" y="1564349"/>
                  </a:lnTo>
                  <a:close/>
                </a:path>
                <a:path w="1400175" h="1565909">
                  <a:moveTo>
                    <a:pt x="298791" y="1422399"/>
                  </a:moveTo>
                  <a:lnTo>
                    <a:pt x="270294" y="1422399"/>
                  </a:lnTo>
                  <a:lnTo>
                    <a:pt x="270294" y="1181099"/>
                  </a:lnTo>
                  <a:lnTo>
                    <a:pt x="157269" y="1066799"/>
                  </a:lnTo>
                  <a:lnTo>
                    <a:pt x="157269" y="1015999"/>
                  </a:lnTo>
                  <a:lnTo>
                    <a:pt x="697" y="863599"/>
                  </a:lnTo>
                  <a:lnTo>
                    <a:pt x="697" y="698499"/>
                  </a:lnTo>
                  <a:lnTo>
                    <a:pt x="2314" y="647699"/>
                  </a:lnTo>
                  <a:lnTo>
                    <a:pt x="7099" y="596880"/>
                  </a:lnTo>
                  <a:lnTo>
                    <a:pt x="14935" y="558799"/>
                  </a:lnTo>
                  <a:lnTo>
                    <a:pt x="25728" y="507999"/>
                  </a:lnTo>
                  <a:lnTo>
                    <a:pt x="39371" y="469899"/>
                  </a:lnTo>
                  <a:lnTo>
                    <a:pt x="55757" y="419099"/>
                  </a:lnTo>
                  <a:lnTo>
                    <a:pt x="74782" y="380999"/>
                  </a:lnTo>
                  <a:lnTo>
                    <a:pt x="96341" y="342899"/>
                  </a:lnTo>
                  <a:lnTo>
                    <a:pt x="120330" y="304799"/>
                  </a:lnTo>
                  <a:lnTo>
                    <a:pt x="146642" y="266699"/>
                  </a:lnTo>
                  <a:lnTo>
                    <a:pt x="175173" y="228599"/>
                  </a:lnTo>
                  <a:lnTo>
                    <a:pt x="205818" y="203199"/>
                  </a:lnTo>
                  <a:lnTo>
                    <a:pt x="238472" y="165099"/>
                  </a:lnTo>
                  <a:lnTo>
                    <a:pt x="273030" y="139699"/>
                  </a:lnTo>
                  <a:lnTo>
                    <a:pt x="309387" y="114299"/>
                  </a:lnTo>
                  <a:lnTo>
                    <a:pt x="347438" y="88899"/>
                  </a:lnTo>
                  <a:lnTo>
                    <a:pt x="387078" y="63499"/>
                  </a:lnTo>
                  <a:lnTo>
                    <a:pt x="428202" y="50799"/>
                  </a:lnTo>
                  <a:lnTo>
                    <a:pt x="470705" y="38099"/>
                  </a:lnTo>
                  <a:lnTo>
                    <a:pt x="514482" y="12699"/>
                  </a:lnTo>
                  <a:lnTo>
                    <a:pt x="559429" y="12699"/>
                  </a:lnTo>
                  <a:lnTo>
                    <a:pt x="605439" y="0"/>
                  </a:lnTo>
                  <a:lnTo>
                    <a:pt x="798831" y="0"/>
                  </a:lnTo>
                  <a:lnTo>
                    <a:pt x="940573" y="38099"/>
                  </a:lnTo>
                  <a:lnTo>
                    <a:pt x="985604" y="50799"/>
                  </a:lnTo>
                  <a:lnTo>
                    <a:pt x="1029287" y="76199"/>
                  </a:lnTo>
                  <a:lnTo>
                    <a:pt x="1071478" y="101599"/>
                  </a:lnTo>
                  <a:lnTo>
                    <a:pt x="1112034" y="126999"/>
                  </a:lnTo>
                  <a:lnTo>
                    <a:pt x="1150811" y="165099"/>
                  </a:lnTo>
                  <a:lnTo>
                    <a:pt x="1187665" y="190499"/>
                  </a:lnTo>
                  <a:lnTo>
                    <a:pt x="1222038" y="228599"/>
                  </a:lnTo>
                  <a:lnTo>
                    <a:pt x="1253574" y="266699"/>
                  </a:lnTo>
                  <a:lnTo>
                    <a:pt x="1263120" y="279399"/>
                  </a:lnTo>
                  <a:lnTo>
                    <a:pt x="1073955" y="279399"/>
                  </a:lnTo>
                  <a:lnTo>
                    <a:pt x="1023588" y="292099"/>
                  </a:lnTo>
                  <a:lnTo>
                    <a:pt x="979803" y="304799"/>
                  </a:lnTo>
                  <a:lnTo>
                    <a:pt x="945250" y="342899"/>
                  </a:lnTo>
                  <a:lnTo>
                    <a:pt x="922576" y="393699"/>
                  </a:lnTo>
                  <a:lnTo>
                    <a:pt x="914429" y="444499"/>
                  </a:lnTo>
                  <a:lnTo>
                    <a:pt x="920539" y="482599"/>
                  </a:lnTo>
                  <a:lnTo>
                    <a:pt x="414808" y="482599"/>
                  </a:lnTo>
                  <a:lnTo>
                    <a:pt x="404630" y="495299"/>
                  </a:lnTo>
                  <a:lnTo>
                    <a:pt x="397369" y="507999"/>
                  </a:lnTo>
                  <a:lnTo>
                    <a:pt x="930134" y="507999"/>
                  </a:lnTo>
                  <a:lnTo>
                    <a:pt x="937692" y="520699"/>
                  </a:lnTo>
                  <a:lnTo>
                    <a:pt x="690317" y="520699"/>
                  </a:lnTo>
                  <a:lnTo>
                    <a:pt x="694066" y="533399"/>
                  </a:lnTo>
                  <a:lnTo>
                    <a:pt x="945250" y="533399"/>
                  </a:lnTo>
                  <a:lnTo>
                    <a:pt x="956768" y="546099"/>
                  </a:lnTo>
                  <a:lnTo>
                    <a:pt x="264473" y="546099"/>
                  </a:lnTo>
                  <a:lnTo>
                    <a:pt x="261741" y="547902"/>
                  </a:lnTo>
                  <a:lnTo>
                    <a:pt x="229755" y="558799"/>
                  </a:lnTo>
                  <a:lnTo>
                    <a:pt x="203621" y="580937"/>
                  </a:lnTo>
                  <a:lnTo>
                    <a:pt x="195891" y="584199"/>
                  </a:lnTo>
                  <a:lnTo>
                    <a:pt x="178358" y="596899"/>
                  </a:lnTo>
                  <a:lnTo>
                    <a:pt x="1392937" y="596899"/>
                  </a:lnTo>
                  <a:lnTo>
                    <a:pt x="1396232" y="622299"/>
                  </a:lnTo>
                  <a:lnTo>
                    <a:pt x="1399424" y="673099"/>
                  </a:lnTo>
                  <a:lnTo>
                    <a:pt x="1397670" y="673099"/>
                  </a:lnTo>
                  <a:lnTo>
                    <a:pt x="1399483" y="685799"/>
                  </a:lnTo>
                  <a:lnTo>
                    <a:pt x="1399483" y="736599"/>
                  </a:lnTo>
                  <a:lnTo>
                    <a:pt x="1251723" y="736599"/>
                  </a:lnTo>
                  <a:lnTo>
                    <a:pt x="1244140" y="749299"/>
                  </a:lnTo>
                  <a:lnTo>
                    <a:pt x="1120651" y="749299"/>
                  </a:lnTo>
                  <a:lnTo>
                    <a:pt x="1101761" y="761999"/>
                  </a:lnTo>
                  <a:lnTo>
                    <a:pt x="1086225" y="774699"/>
                  </a:lnTo>
                  <a:lnTo>
                    <a:pt x="1080297" y="780295"/>
                  </a:lnTo>
                  <a:lnTo>
                    <a:pt x="1072258" y="787399"/>
                  </a:lnTo>
                  <a:lnTo>
                    <a:pt x="1399483" y="787399"/>
                  </a:lnTo>
                  <a:lnTo>
                    <a:pt x="1399483" y="812799"/>
                  </a:lnTo>
                  <a:lnTo>
                    <a:pt x="1399766" y="812799"/>
                  </a:lnTo>
                  <a:lnTo>
                    <a:pt x="1399766" y="850899"/>
                  </a:lnTo>
                  <a:lnTo>
                    <a:pt x="912103" y="850899"/>
                  </a:lnTo>
                  <a:lnTo>
                    <a:pt x="752903" y="1015999"/>
                  </a:lnTo>
                  <a:lnTo>
                    <a:pt x="752903" y="1054099"/>
                  </a:lnTo>
                  <a:lnTo>
                    <a:pt x="638308" y="1168399"/>
                  </a:lnTo>
                  <a:lnTo>
                    <a:pt x="638308" y="1358899"/>
                  </a:lnTo>
                  <a:lnTo>
                    <a:pt x="390662" y="1358899"/>
                  </a:lnTo>
                  <a:lnTo>
                    <a:pt x="390662" y="1371599"/>
                  </a:lnTo>
                  <a:lnTo>
                    <a:pt x="298791" y="1371599"/>
                  </a:lnTo>
                  <a:lnTo>
                    <a:pt x="298791" y="1422399"/>
                  </a:lnTo>
                  <a:close/>
                </a:path>
                <a:path w="1400175" h="1565909">
                  <a:moveTo>
                    <a:pt x="1392937" y="596899"/>
                  </a:moveTo>
                  <a:lnTo>
                    <a:pt x="1124325" y="596899"/>
                  </a:lnTo>
                  <a:lnTo>
                    <a:pt x="1168111" y="571499"/>
                  </a:lnTo>
                  <a:lnTo>
                    <a:pt x="1202666" y="533399"/>
                  </a:lnTo>
                  <a:lnTo>
                    <a:pt x="1225340" y="495299"/>
                  </a:lnTo>
                  <a:lnTo>
                    <a:pt x="1233487" y="444499"/>
                  </a:lnTo>
                  <a:lnTo>
                    <a:pt x="1225340" y="393699"/>
                  </a:lnTo>
                  <a:lnTo>
                    <a:pt x="1202666" y="342899"/>
                  </a:lnTo>
                  <a:lnTo>
                    <a:pt x="1168111" y="304799"/>
                  </a:lnTo>
                  <a:lnTo>
                    <a:pt x="1124325" y="292099"/>
                  </a:lnTo>
                  <a:lnTo>
                    <a:pt x="1073955" y="279399"/>
                  </a:lnTo>
                  <a:lnTo>
                    <a:pt x="1263120" y="279399"/>
                  </a:lnTo>
                  <a:lnTo>
                    <a:pt x="1282211" y="304799"/>
                  </a:lnTo>
                  <a:lnTo>
                    <a:pt x="1307886" y="342899"/>
                  </a:lnTo>
                  <a:lnTo>
                    <a:pt x="1330536" y="393699"/>
                  </a:lnTo>
                  <a:lnTo>
                    <a:pt x="1350099" y="431799"/>
                  </a:lnTo>
                  <a:lnTo>
                    <a:pt x="1366512" y="482599"/>
                  </a:lnTo>
                  <a:lnTo>
                    <a:pt x="1379714" y="533399"/>
                  </a:lnTo>
                  <a:lnTo>
                    <a:pt x="1389642" y="571499"/>
                  </a:lnTo>
                  <a:lnTo>
                    <a:pt x="1392937" y="596899"/>
                  </a:lnTo>
                  <a:close/>
                </a:path>
                <a:path w="1400175" h="1565909">
                  <a:moveTo>
                    <a:pt x="930134" y="507999"/>
                  </a:moveTo>
                  <a:lnTo>
                    <a:pt x="397369" y="507999"/>
                  </a:lnTo>
                  <a:lnTo>
                    <a:pt x="404636" y="495299"/>
                  </a:lnTo>
                  <a:lnTo>
                    <a:pt x="414829" y="482599"/>
                  </a:lnTo>
                  <a:lnTo>
                    <a:pt x="530676" y="482599"/>
                  </a:lnTo>
                  <a:lnTo>
                    <a:pt x="527957" y="495299"/>
                  </a:lnTo>
                  <a:lnTo>
                    <a:pt x="922576" y="495299"/>
                  </a:lnTo>
                  <a:lnTo>
                    <a:pt x="930134" y="507999"/>
                  </a:lnTo>
                  <a:close/>
                </a:path>
                <a:path w="1400175" h="1565909">
                  <a:moveTo>
                    <a:pt x="528152" y="495299"/>
                  </a:moveTo>
                  <a:lnTo>
                    <a:pt x="527957" y="495299"/>
                  </a:lnTo>
                  <a:lnTo>
                    <a:pt x="530676" y="482599"/>
                  </a:lnTo>
                  <a:lnTo>
                    <a:pt x="528152" y="495299"/>
                  </a:lnTo>
                  <a:close/>
                </a:path>
                <a:path w="1400175" h="1565909">
                  <a:moveTo>
                    <a:pt x="922576" y="495299"/>
                  </a:moveTo>
                  <a:lnTo>
                    <a:pt x="528152" y="495299"/>
                  </a:lnTo>
                  <a:lnTo>
                    <a:pt x="530676" y="482599"/>
                  </a:lnTo>
                  <a:lnTo>
                    <a:pt x="920539" y="482599"/>
                  </a:lnTo>
                  <a:lnTo>
                    <a:pt x="922576" y="495299"/>
                  </a:lnTo>
                  <a:close/>
                </a:path>
                <a:path w="1400175" h="1565909">
                  <a:moveTo>
                    <a:pt x="945250" y="533399"/>
                  </a:moveTo>
                  <a:lnTo>
                    <a:pt x="694066" y="533399"/>
                  </a:lnTo>
                  <a:lnTo>
                    <a:pt x="690317" y="520699"/>
                  </a:lnTo>
                  <a:lnTo>
                    <a:pt x="937692" y="520699"/>
                  </a:lnTo>
                  <a:lnTo>
                    <a:pt x="945250" y="533399"/>
                  </a:lnTo>
                  <a:close/>
                </a:path>
                <a:path w="1400175" h="1565909">
                  <a:moveTo>
                    <a:pt x="791546" y="596899"/>
                  </a:moveTo>
                  <a:lnTo>
                    <a:pt x="180968" y="596899"/>
                  </a:lnTo>
                  <a:lnTo>
                    <a:pt x="199769" y="584199"/>
                  </a:lnTo>
                  <a:lnTo>
                    <a:pt x="203621" y="580937"/>
                  </a:lnTo>
                  <a:lnTo>
                    <a:pt x="225979" y="571499"/>
                  </a:lnTo>
                  <a:lnTo>
                    <a:pt x="261741" y="547902"/>
                  </a:lnTo>
                  <a:lnTo>
                    <a:pt x="267033" y="546099"/>
                  </a:lnTo>
                  <a:lnTo>
                    <a:pt x="956768" y="546099"/>
                  </a:lnTo>
                  <a:lnTo>
                    <a:pt x="968286" y="558799"/>
                  </a:lnTo>
                  <a:lnTo>
                    <a:pt x="732378" y="558799"/>
                  </a:lnTo>
                  <a:lnTo>
                    <a:pt x="736490" y="571499"/>
                  </a:lnTo>
                  <a:lnTo>
                    <a:pt x="744150" y="571499"/>
                  </a:lnTo>
                  <a:lnTo>
                    <a:pt x="760862" y="584199"/>
                  </a:lnTo>
                  <a:lnTo>
                    <a:pt x="768851" y="584199"/>
                  </a:lnTo>
                  <a:lnTo>
                    <a:pt x="791546" y="596899"/>
                  </a:lnTo>
                  <a:close/>
                </a:path>
                <a:path w="1400175" h="1565909">
                  <a:moveTo>
                    <a:pt x="203621" y="580937"/>
                  </a:moveTo>
                  <a:lnTo>
                    <a:pt x="229755" y="558799"/>
                  </a:lnTo>
                  <a:lnTo>
                    <a:pt x="261741" y="547902"/>
                  </a:lnTo>
                  <a:lnTo>
                    <a:pt x="225979" y="571499"/>
                  </a:lnTo>
                  <a:lnTo>
                    <a:pt x="203621" y="580937"/>
                  </a:lnTo>
                  <a:close/>
                </a:path>
                <a:path w="1400175" h="1565909">
                  <a:moveTo>
                    <a:pt x="1023588" y="596899"/>
                  </a:moveTo>
                  <a:lnTo>
                    <a:pt x="791559" y="596899"/>
                  </a:lnTo>
                  <a:lnTo>
                    <a:pt x="777063" y="584199"/>
                  </a:lnTo>
                  <a:lnTo>
                    <a:pt x="768851" y="584199"/>
                  </a:lnTo>
                  <a:lnTo>
                    <a:pt x="744150" y="571499"/>
                  </a:lnTo>
                  <a:lnTo>
                    <a:pt x="736490" y="571499"/>
                  </a:lnTo>
                  <a:lnTo>
                    <a:pt x="732378" y="558799"/>
                  </a:lnTo>
                  <a:lnTo>
                    <a:pt x="968286" y="558799"/>
                  </a:lnTo>
                  <a:lnTo>
                    <a:pt x="979803" y="571499"/>
                  </a:lnTo>
                  <a:lnTo>
                    <a:pt x="1001695" y="584199"/>
                  </a:lnTo>
                  <a:lnTo>
                    <a:pt x="777063" y="584199"/>
                  </a:lnTo>
                  <a:lnTo>
                    <a:pt x="791524" y="596880"/>
                  </a:lnTo>
                  <a:lnTo>
                    <a:pt x="1023554" y="596880"/>
                  </a:lnTo>
                  <a:close/>
                </a:path>
                <a:path w="1400175" h="1565909">
                  <a:moveTo>
                    <a:pt x="1399562" y="685799"/>
                  </a:moveTo>
                  <a:lnTo>
                    <a:pt x="1397670" y="673099"/>
                  </a:lnTo>
                  <a:lnTo>
                    <a:pt x="1399424" y="673099"/>
                  </a:lnTo>
                  <a:lnTo>
                    <a:pt x="1399562" y="685799"/>
                  </a:lnTo>
                  <a:close/>
                </a:path>
                <a:path w="1400175" h="1565909">
                  <a:moveTo>
                    <a:pt x="1244292" y="749299"/>
                  </a:moveTo>
                  <a:lnTo>
                    <a:pt x="1244140" y="749299"/>
                  </a:lnTo>
                  <a:lnTo>
                    <a:pt x="1251723" y="736599"/>
                  </a:lnTo>
                  <a:lnTo>
                    <a:pt x="1244292" y="749299"/>
                  </a:lnTo>
                  <a:close/>
                </a:path>
                <a:path w="1400175" h="1565909">
                  <a:moveTo>
                    <a:pt x="1399483" y="761999"/>
                  </a:moveTo>
                  <a:lnTo>
                    <a:pt x="1231079" y="761999"/>
                  </a:lnTo>
                  <a:lnTo>
                    <a:pt x="1237655" y="749299"/>
                  </a:lnTo>
                  <a:lnTo>
                    <a:pt x="1244292" y="749299"/>
                  </a:lnTo>
                  <a:lnTo>
                    <a:pt x="1251723" y="736599"/>
                  </a:lnTo>
                  <a:lnTo>
                    <a:pt x="1399483" y="736599"/>
                  </a:lnTo>
                  <a:lnTo>
                    <a:pt x="1399483" y="761999"/>
                  </a:lnTo>
                  <a:close/>
                </a:path>
                <a:path w="1400175" h="1565909">
                  <a:moveTo>
                    <a:pt x="1080297" y="780295"/>
                  </a:moveTo>
                  <a:lnTo>
                    <a:pt x="1086225" y="774699"/>
                  </a:lnTo>
                  <a:lnTo>
                    <a:pt x="1101761" y="761999"/>
                  </a:lnTo>
                  <a:lnTo>
                    <a:pt x="1120651" y="749299"/>
                  </a:lnTo>
                  <a:lnTo>
                    <a:pt x="1102074" y="761999"/>
                  </a:lnTo>
                  <a:lnTo>
                    <a:pt x="1086629" y="774699"/>
                  </a:lnTo>
                  <a:lnTo>
                    <a:pt x="1080297" y="780295"/>
                  </a:lnTo>
                  <a:close/>
                </a:path>
                <a:path w="1400175" h="1565909">
                  <a:moveTo>
                    <a:pt x="1399483" y="787399"/>
                  </a:moveTo>
                  <a:lnTo>
                    <a:pt x="1072771" y="787399"/>
                  </a:lnTo>
                  <a:lnTo>
                    <a:pt x="1080297" y="780295"/>
                  </a:lnTo>
                  <a:lnTo>
                    <a:pt x="1086629" y="774699"/>
                  </a:lnTo>
                  <a:lnTo>
                    <a:pt x="1102074" y="761999"/>
                  </a:lnTo>
                  <a:lnTo>
                    <a:pt x="1120667" y="749299"/>
                  </a:lnTo>
                  <a:lnTo>
                    <a:pt x="1237496" y="749299"/>
                  </a:lnTo>
                  <a:lnTo>
                    <a:pt x="1230994" y="761999"/>
                  </a:lnTo>
                  <a:lnTo>
                    <a:pt x="1399483" y="761999"/>
                  </a:lnTo>
                  <a:lnTo>
                    <a:pt x="1399483" y="787399"/>
                  </a:lnTo>
                  <a:close/>
                </a:path>
                <a:path w="1400175" h="1565909">
                  <a:moveTo>
                    <a:pt x="1231079" y="761999"/>
                  </a:moveTo>
                  <a:lnTo>
                    <a:pt x="1237496" y="749299"/>
                  </a:lnTo>
                  <a:lnTo>
                    <a:pt x="1237655" y="749299"/>
                  </a:lnTo>
                  <a:lnTo>
                    <a:pt x="1231079" y="761999"/>
                  </a:lnTo>
                  <a:close/>
                </a:path>
                <a:path w="1400175" h="1565909">
                  <a:moveTo>
                    <a:pt x="127443" y="1104899"/>
                  </a:moveTo>
                  <a:lnTo>
                    <a:pt x="0" y="1104899"/>
                  </a:lnTo>
                  <a:lnTo>
                    <a:pt x="0" y="1066799"/>
                  </a:lnTo>
                  <a:lnTo>
                    <a:pt x="127443" y="1066799"/>
                  </a:lnTo>
                  <a:lnTo>
                    <a:pt x="127443" y="1104899"/>
                  </a:lnTo>
                  <a:close/>
                </a:path>
                <a:path w="1400175" h="1565909">
                  <a:moveTo>
                    <a:pt x="984035" y="1142999"/>
                  </a:moveTo>
                  <a:lnTo>
                    <a:pt x="870753" y="1142999"/>
                  </a:lnTo>
                  <a:lnTo>
                    <a:pt x="870753" y="1092199"/>
                  </a:lnTo>
                  <a:lnTo>
                    <a:pt x="984035" y="1092199"/>
                  </a:lnTo>
                  <a:lnTo>
                    <a:pt x="984035" y="1142999"/>
                  </a:lnTo>
                  <a:close/>
                </a:path>
                <a:path w="1400175" h="1565909">
                  <a:moveTo>
                    <a:pt x="1050511" y="1181099"/>
                  </a:moveTo>
                  <a:lnTo>
                    <a:pt x="1005973" y="1181099"/>
                  </a:lnTo>
                  <a:lnTo>
                    <a:pt x="1005973" y="1092199"/>
                  </a:lnTo>
                  <a:lnTo>
                    <a:pt x="1050511" y="1092199"/>
                  </a:lnTo>
                  <a:lnTo>
                    <a:pt x="1050511" y="1181099"/>
                  </a:lnTo>
                  <a:close/>
                </a:path>
                <a:path w="1400175" h="1565909">
                  <a:moveTo>
                    <a:pt x="1246501" y="1142999"/>
                  </a:moveTo>
                  <a:lnTo>
                    <a:pt x="1133220" y="1142999"/>
                  </a:lnTo>
                  <a:lnTo>
                    <a:pt x="1133220" y="1092199"/>
                  </a:lnTo>
                  <a:lnTo>
                    <a:pt x="1246501" y="1092199"/>
                  </a:lnTo>
                  <a:lnTo>
                    <a:pt x="1246501" y="1142999"/>
                  </a:lnTo>
                  <a:close/>
                </a:path>
                <a:path w="1400175" h="1565909">
                  <a:moveTo>
                    <a:pt x="1312975" y="1181099"/>
                  </a:moveTo>
                  <a:lnTo>
                    <a:pt x="1268443" y="1181099"/>
                  </a:lnTo>
                  <a:lnTo>
                    <a:pt x="1268443" y="1092199"/>
                  </a:lnTo>
                  <a:lnTo>
                    <a:pt x="1312975" y="1092199"/>
                  </a:lnTo>
                  <a:lnTo>
                    <a:pt x="1312975" y="1181099"/>
                  </a:lnTo>
                  <a:close/>
                </a:path>
                <a:path w="1400175" h="1565909">
                  <a:moveTo>
                    <a:pt x="127443" y="1181099"/>
                  </a:moveTo>
                  <a:lnTo>
                    <a:pt x="0" y="1181099"/>
                  </a:lnTo>
                  <a:lnTo>
                    <a:pt x="0" y="1142999"/>
                  </a:lnTo>
                  <a:lnTo>
                    <a:pt x="127443" y="1142999"/>
                  </a:lnTo>
                  <a:lnTo>
                    <a:pt x="127443" y="1181099"/>
                  </a:lnTo>
                  <a:close/>
                </a:path>
                <a:path w="1400175" h="1565909">
                  <a:moveTo>
                    <a:pt x="127443" y="1244599"/>
                  </a:moveTo>
                  <a:lnTo>
                    <a:pt x="0" y="1244599"/>
                  </a:lnTo>
                  <a:lnTo>
                    <a:pt x="0" y="1219199"/>
                  </a:lnTo>
                  <a:lnTo>
                    <a:pt x="127443" y="1219199"/>
                  </a:lnTo>
                  <a:lnTo>
                    <a:pt x="127443" y="1244599"/>
                  </a:lnTo>
                  <a:close/>
                </a:path>
                <a:path w="1400175" h="1565909">
                  <a:moveTo>
                    <a:pt x="984035" y="1282699"/>
                  </a:moveTo>
                  <a:lnTo>
                    <a:pt x="870753" y="1282699"/>
                  </a:lnTo>
                  <a:lnTo>
                    <a:pt x="870753" y="1231899"/>
                  </a:lnTo>
                  <a:lnTo>
                    <a:pt x="984035" y="1231899"/>
                  </a:lnTo>
                  <a:lnTo>
                    <a:pt x="984035" y="1282699"/>
                  </a:lnTo>
                  <a:close/>
                </a:path>
                <a:path w="1400175" h="1565909">
                  <a:moveTo>
                    <a:pt x="1050511" y="1320799"/>
                  </a:moveTo>
                  <a:lnTo>
                    <a:pt x="1005973" y="1320799"/>
                  </a:lnTo>
                  <a:lnTo>
                    <a:pt x="1005973" y="1231899"/>
                  </a:lnTo>
                  <a:lnTo>
                    <a:pt x="1050511" y="1231899"/>
                  </a:lnTo>
                  <a:lnTo>
                    <a:pt x="1050511" y="1320799"/>
                  </a:lnTo>
                  <a:close/>
                </a:path>
                <a:path w="1400175" h="1565909">
                  <a:moveTo>
                    <a:pt x="1246501" y="1282699"/>
                  </a:moveTo>
                  <a:lnTo>
                    <a:pt x="1133220" y="1282699"/>
                  </a:lnTo>
                  <a:lnTo>
                    <a:pt x="1133220" y="1231899"/>
                  </a:lnTo>
                  <a:lnTo>
                    <a:pt x="1246501" y="1231899"/>
                  </a:lnTo>
                  <a:lnTo>
                    <a:pt x="1246501" y="1282699"/>
                  </a:lnTo>
                  <a:close/>
                </a:path>
                <a:path w="1400175" h="1565909">
                  <a:moveTo>
                    <a:pt x="1312975" y="1320799"/>
                  </a:moveTo>
                  <a:lnTo>
                    <a:pt x="1268443" y="1320799"/>
                  </a:lnTo>
                  <a:lnTo>
                    <a:pt x="1268443" y="1231899"/>
                  </a:lnTo>
                  <a:lnTo>
                    <a:pt x="1312975" y="1231899"/>
                  </a:lnTo>
                  <a:lnTo>
                    <a:pt x="1312975" y="1320799"/>
                  </a:lnTo>
                  <a:close/>
                </a:path>
                <a:path w="1400175" h="1565909">
                  <a:moveTo>
                    <a:pt x="231755" y="1308099"/>
                  </a:moveTo>
                  <a:lnTo>
                    <a:pt x="195806" y="1308099"/>
                  </a:lnTo>
                  <a:lnTo>
                    <a:pt x="195806" y="1257299"/>
                  </a:lnTo>
                  <a:lnTo>
                    <a:pt x="231755" y="1257299"/>
                  </a:lnTo>
                  <a:lnTo>
                    <a:pt x="231755" y="1308099"/>
                  </a:lnTo>
                  <a:close/>
                </a:path>
                <a:path w="1400175" h="1565909">
                  <a:moveTo>
                    <a:pt x="713831" y="1308099"/>
                  </a:moveTo>
                  <a:lnTo>
                    <a:pt x="677382" y="1308099"/>
                  </a:lnTo>
                  <a:lnTo>
                    <a:pt x="677382" y="1257299"/>
                  </a:lnTo>
                  <a:lnTo>
                    <a:pt x="713831" y="1257299"/>
                  </a:lnTo>
                  <a:lnTo>
                    <a:pt x="713831" y="1308099"/>
                  </a:lnTo>
                  <a:close/>
                </a:path>
                <a:path w="1400175" h="1565909">
                  <a:moveTo>
                    <a:pt x="127443" y="1320799"/>
                  </a:moveTo>
                  <a:lnTo>
                    <a:pt x="0" y="1320799"/>
                  </a:lnTo>
                  <a:lnTo>
                    <a:pt x="0" y="1282699"/>
                  </a:lnTo>
                  <a:lnTo>
                    <a:pt x="127443" y="1282699"/>
                  </a:lnTo>
                  <a:lnTo>
                    <a:pt x="127443" y="1320799"/>
                  </a:lnTo>
                  <a:close/>
                </a:path>
                <a:path w="1400175" h="1565909">
                  <a:moveTo>
                    <a:pt x="231755" y="1396999"/>
                  </a:moveTo>
                  <a:lnTo>
                    <a:pt x="195806" y="1396999"/>
                  </a:lnTo>
                  <a:lnTo>
                    <a:pt x="195806" y="1346199"/>
                  </a:lnTo>
                  <a:lnTo>
                    <a:pt x="231755" y="1346199"/>
                  </a:lnTo>
                  <a:lnTo>
                    <a:pt x="231755" y="1396999"/>
                  </a:lnTo>
                  <a:close/>
                </a:path>
                <a:path w="1400175" h="1565909">
                  <a:moveTo>
                    <a:pt x="713831" y="1396999"/>
                  </a:moveTo>
                  <a:lnTo>
                    <a:pt x="677382" y="1396999"/>
                  </a:lnTo>
                  <a:lnTo>
                    <a:pt x="677382" y="1346199"/>
                  </a:lnTo>
                  <a:lnTo>
                    <a:pt x="713831" y="1346199"/>
                  </a:lnTo>
                  <a:lnTo>
                    <a:pt x="713831" y="1396999"/>
                  </a:lnTo>
                  <a:close/>
                </a:path>
                <a:path w="1400175" h="1565909">
                  <a:moveTo>
                    <a:pt x="582062" y="1422399"/>
                  </a:moveTo>
                  <a:lnTo>
                    <a:pt x="503469" y="1422399"/>
                  </a:lnTo>
                  <a:lnTo>
                    <a:pt x="503469" y="1358899"/>
                  </a:lnTo>
                  <a:lnTo>
                    <a:pt x="638308" y="1358899"/>
                  </a:lnTo>
                  <a:lnTo>
                    <a:pt x="638308" y="1384299"/>
                  </a:lnTo>
                  <a:lnTo>
                    <a:pt x="582062" y="1384299"/>
                  </a:lnTo>
                  <a:lnTo>
                    <a:pt x="582062" y="1422399"/>
                  </a:lnTo>
                  <a:close/>
                </a:path>
                <a:path w="1400175" h="1565909">
                  <a:moveTo>
                    <a:pt x="390662" y="1447799"/>
                  </a:moveTo>
                  <a:lnTo>
                    <a:pt x="340900" y="1447799"/>
                  </a:lnTo>
                  <a:lnTo>
                    <a:pt x="340900" y="1371599"/>
                  </a:lnTo>
                  <a:lnTo>
                    <a:pt x="390662" y="1371599"/>
                  </a:lnTo>
                  <a:lnTo>
                    <a:pt x="390662" y="1447799"/>
                  </a:lnTo>
                  <a:close/>
                </a:path>
                <a:path w="1400175" h="1565909">
                  <a:moveTo>
                    <a:pt x="984035" y="1422399"/>
                  </a:moveTo>
                  <a:lnTo>
                    <a:pt x="870753" y="1422399"/>
                  </a:lnTo>
                  <a:lnTo>
                    <a:pt x="870753" y="1371599"/>
                  </a:lnTo>
                  <a:lnTo>
                    <a:pt x="984035" y="1371599"/>
                  </a:lnTo>
                  <a:lnTo>
                    <a:pt x="984035" y="1422399"/>
                  </a:lnTo>
                  <a:close/>
                </a:path>
                <a:path w="1400175" h="1565909">
                  <a:moveTo>
                    <a:pt x="1050511" y="1473199"/>
                  </a:moveTo>
                  <a:lnTo>
                    <a:pt x="1005973" y="1473199"/>
                  </a:lnTo>
                  <a:lnTo>
                    <a:pt x="1005973" y="1371599"/>
                  </a:lnTo>
                  <a:lnTo>
                    <a:pt x="1050511" y="1371599"/>
                  </a:lnTo>
                  <a:lnTo>
                    <a:pt x="1050511" y="1473199"/>
                  </a:lnTo>
                  <a:close/>
                </a:path>
                <a:path w="1400175" h="1565909">
                  <a:moveTo>
                    <a:pt x="1246501" y="1422399"/>
                  </a:moveTo>
                  <a:lnTo>
                    <a:pt x="1133220" y="1422399"/>
                  </a:lnTo>
                  <a:lnTo>
                    <a:pt x="1133220" y="1371599"/>
                  </a:lnTo>
                  <a:lnTo>
                    <a:pt x="1246501" y="1371599"/>
                  </a:lnTo>
                  <a:lnTo>
                    <a:pt x="1246501" y="1422399"/>
                  </a:lnTo>
                  <a:close/>
                </a:path>
                <a:path w="1400175" h="1565909">
                  <a:moveTo>
                    <a:pt x="1312975" y="1473199"/>
                  </a:moveTo>
                  <a:lnTo>
                    <a:pt x="1268443" y="1473199"/>
                  </a:lnTo>
                  <a:lnTo>
                    <a:pt x="1268443" y="1371599"/>
                  </a:lnTo>
                  <a:lnTo>
                    <a:pt x="1312975" y="1371599"/>
                  </a:lnTo>
                  <a:lnTo>
                    <a:pt x="1312975" y="1473199"/>
                  </a:lnTo>
                  <a:close/>
                </a:path>
                <a:path w="1400175" h="1565909">
                  <a:moveTo>
                    <a:pt x="231755" y="1498599"/>
                  </a:moveTo>
                  <a:lnTo>
                    <a:pt x="195806" y="1498599"/>
                  </a:lnTo>
                  <a:lnTo>
                    <a:pt x="195806" y="1435099"/>
                  </a:lnTo>
                  <a:lnTo>
                    <a:pt x="231265" y="1435099"/>
                  </a:lnTo>
                  <a:lnTo>
                    <a:pt x="231755" y="1447799"/>
                  </a:lnTo>
                  <a:lnTo>
                    <a:pt x="231755" y="1498599"/>
                  </a:lnTo>
                  <a:close/>
                </a:path>
                <a:path w="1400175" h="1565909">
                  <a:moveTo>
                    <a:pt x="713831" y="1485899"/>
                  </a:moveTo>
                  <a:lnTo>
                    <a:pt x="677382" y="1485899"/>
                  </a:lnTo>
                  <a:lnTo>
                    <a:pt x="677382" y="1435099"/>
                  </a:lnTo>
                  <a:lnTo>
                    <a:pt x="713831" y="1435099"/>
                  </a:lnTo>
                  <a:lnTo>
                    <a:pt x="713831" y="1485899"/>
                  </a:lnTo>
                  <a:close/>
                </a:path>
                <a:path w="1400175" h="1565909">
                  <a:moveTo>
                    <a:pt x="231755" y="1565383"/>
                  </a:moveTo>
                  <a:lnTo>
                    <a:pt x="195806" y="1565383"/>
                  </a:lnTo>
                  <a:lnTo>
                    <a:pt x="195806" y="1539752"/>
                  </a:lnTo>
                  <a:lnTo>
                    <a:pt x="231265" y="1539752"/>
                  </a:lnTo>
                  <a:lnTo>
                    <a:pt x="231755" y="1542233"/>
                  </a:lnTo>
                  <a:lnTo>
                    <a:pt x="231755" y="1565383"/>
                  </a:lnTo>
                  <a:close/>
                </a:path>
              </a:pathLst>
            </a:custGeom>
            <a:solidFill>
              <a:srgbClr val="EBF1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15682782" y="7395209"/>
              <a:ext cx="1476375" cy="1663700"/>
            </a:xfrm>
            <a:custGeom>
              <a:avLst/>
              <a:gdLst/>
              <a:ahLst/>
              <a:cxnLst/>
              <a:rect l="l" t="t" r="r" b="b"/>
              <a:pathLst>
                <a:path w="1476375" h="1663700">
                  <a:moveTo>
                    <a:pt x="1475940" y="1663699"/>
                  </a:moveTo>
                  <a:lnTo>
                    <a:pt x="0" y="1663699"/>
                  </a:lnTo>
                  <a:lnTo>
                    <a:pt x="0" y="736599"/>
                  </a:lnTo>
                  <a:lnTo>
                    <a:pt x="1572" y="685799"/>
                  </a:lnTo>
                  <a:lnTo>
                    <a:pt x="6225" y="634999"/>
                  </a:lnTo>
                  <a:lnTo>
                    <a:pt x="13860" y="596899"/>
                  </a:lnTo>
                  <a:lnTo>
                    <a:pt x="24379" y="546099"/>
                  </a:lnTo>
                  <a:lnTo>
                    <a:pt x="37684" y="495299"/>
                  </a:lnTo>
                  <a:lnTo>
                    <a:pt x="53678" y="457199"/>
                  </a:lnTo>
                  <a:lnTo>
                    <a:pt x="72261" y="419099"/>
                  </a:lnTo>
                  <a:lnTo>
                    <a:pt x="93337" y="368299"/>
                  </a:lnTo>
                  <a:lnTo>
                    <a:pt x="116807" y="330199"/>
                  </a:lnTo>
                  <a:lnTo>
                    <a:pt x="142573" y="292099"/>
                  </a:lnTo>
                  <a:lnTo>
                    <a:pt x="170537" y="266699"/>
                  </a:lnTo>
                  <a:lnTo>
                    <a:pt x="200602" y="228599"/>
                  </a:lnTo>
                  <a:lnTo>
                    <a:pt x="232668" y="190499"/>
                  </a:lnTo>
                  <a:lnTo>
                    <a:pt x="266639" y="165099"/>
                  </a:lnTo>
                  <a:lnTo>
                    <a:pt x="302416" y="139699"/>
                  </a:lnTo>
                  <a:lnTo>
                    <a:pt x="339901" y="114299"/>
                  </a:lnTo>
                  <a:lnTo>
                    <a:pt x="378997" y="88899"/>
                  </a:lnTo>
                  <a:lnTo>
                    <a:pt x="419605" y="63499"/>
                  </a:lnTo>
                  <a:lnTo>
                    <a:pt x="461627" y="50799"/>
                  </a:lnTo>
                  <a:lnTo>
                    <a:pt x="504965" y="25399"/>
                  </a:lnTo>
                  <a:lnTo>
                    <a:pt x="549521" y="12699"/>
                  </a:lnTo>
                  <a:lnTo>
                    <a:pt x="595198" y="12699"/>
                  </a:lnTo>
                  <a:lnTo>
                    <a:pt x="641897" y="0"/>
                  </a:lnTo>
                  <a:lnTo>
                    <a:pt x="642540" y="0"/>
                  </a:lnTo>
                  <a:lnTo>
                    <a:pt x="550783" y="25399"/>
                  </a:lnTo>
                  <a:lnTo>
                    <a:pt x="463477" y="50799"/>
                  </a:lnTo>
                  <a:lnTo>
                    <a:pt x="421737" y="76199"/>
                  </a:lnTo>
                  <a:lnTo>
                    <a:pt x="381401" y="88899"/>
                  </a:lnTo>
                  <a:lnTo>
                    <a:pt x="342568" y="114299"/>
                  </a:lnTo>
                  <a:lnTo>
                    <a:pt x="305334" y="139699"/>
                  </a:lnTo>
                  <a:lnTo>
                    <a:pt x="269796" y="165099"/>
                  </a:lnTo>
                  <a:lnTo>
                    <a:pt x="236053" y="203199"/>
                  </a:lnTo>
                  <a:lnTo>
                    <a:pt x="204201" y="228599"/>
                  </a:lnTo>
                  <a:lnTo>
                    <a:pt x="174339" y="266699"/>
                  </a:lnTo>
                  <a:lnTo>
                    <a:pt x="146562" y="304799"/>
                  </a:lnTo>
                  <a:lnTo>
                    <a:pt x="120968" y="342899"/>
                  </a:lnTo>
                  <a:lnTo>
                    <a:pt x="97656" y="380999"/>
                  </a:lnTo>
                  <a:lnTo>
                    <a:pt x="76721" y="419099"/>
                  </a:lnTo>
                  <a:lnTo>
                    <a:pt x="58262" y="457199"/>
                  </a:lnTo>
                  <a:lnTo>
                    <a:pt x="42376" y="507999"/>
                  </a:lnTo>
                  <a:lnTo>
                    <a:pt x="29160" y="546099"/>
                  </a:lnTo>
                  <a:lnTo>
                    <a:pt x="18712" y="596899"/>
                  </a:lnTo>
                  <a:lnTo>
                    <a:pt x="11128" y="634999"/>
                  </a:lnTo>
                  <a:lnTo>
                    <a:pt x="6506" y="685799"/>
                  </a:lnTo>
                  <a:lnTo>
                    <a:pt x="4944" y="736599"/>
                  </a:lnTo>
                  <a:lnTo>
                    <a:pt x="4944" y="1650999"/>
                  </a:lnTo>
                  <a:lnTo>
                    <a:pt x="1475940" y="1650999"/>
                  </a:lnTo>
                  <a:lnTo>
                    <a:pt x="1475940" y="1663699"/>
                  </a:lnTo>
                  <a:close/>
                </a:path>
                <a:path w="1476375" h="1663700">
                  <a:moveTo>
                    <a:pt x="1475940" y="1650999"/>
                  </a:moveTo>
                  <a:lnTo>
                    <a:pt x="1470996" y="1650999"/>
                  </a:lnTo>
                  <a:lnTo>
                    <a:pt x="1470996" y="736599"/>
                  </a:lnTo>
                  <a:lnTo>
                    <a:pt x="1469434" y="685799"/>
                  </a:lnTo>
                  <a:lnTo>
                    <a:pt x="1464812" y="634999"/>
                  </a:lnTo>
                  <a:lnTo>
                    <a:pt x="1457228" y="596899"/>
                  </a:lnTo>
                  <a:lnTo>
                    <a:pt x="1446780" y="546099"/>
                  </a:lnTo>
                  <a:lnTo>
                    <a:pt x="1433564" y="507999"/>
                  </a:lnTo>
                  <a:lnTo>
                    <a:pt x="1417677" y="457199"/>
                  </a:lnTo>
                  <a:lnTo>
                    <a:pt x="1399218" y="419099"/>
                  </a:lnTo>
                  <a:lnTo>
                    <a:pt x="1378284" y="380999"/>
                  </a:lnTo>
                  <a:lnTo>
                    <a:pt x="1354971" y="342899"/>
                  </a:lnTo>
                  <a:lnTo>
                    <a:pt x="1329378" y="304799"/>
                  </a:lnTo>
                  <a:lnTo>
                    <a:pt x="1301601" y="266699"/>
                  </a:lnTo>
                  <a:lnTo>
                    <a:pt x="1271738" y="228599"/>
                  </a:lnTo>
                  <a:lnTo>
                    <a:pt x="1239887" y="203199"/>
                  </a:lnTo>
                  <a:lnTo>
                    <a:pt x="1206143" y="165099"/>
                  </a:lnTo>
                  <a:lnTo>
                    <a:pt x="1170606" y="139699"/>
                  </a:lnTo>
                  <a:lnTo>
                    <a:pt x="1133372" y="114299"/>
                  </a:lnTo>
                  <a:lnTo>
                    <a:pt x="1094538" y="88899"/>
                  </a:lnTo>
                  <a:lnTo>
                    <a:pt x="1054203" y="76199"/>
                  </a:lnTo>
                  <a:lnTo>
                    <a:pt x="1012462" y="50799"/>
                  </a:lnTo>
                  <a:lnTo>
                    <a:pt x="925156" y="25399"/>
                  </a:lnTo>
                  <a:lnTo>
                    <a:pt x="833399" y="0"/>
                  </a:lnTo>
                  <a:lnTo>
                    <a:pt x="834043" y="0"/>
                  </a:lnTo>
                  <a:lnTo>
                    <a:pt x="880742" y="12699"/>
                  </a:lnTo>
                  <a:lnTo>
                    <a:pt x="926418" y="12699"/>
                  </a:lnTo>
                  <a:lnTo>
                    <a:pt x="970975" y="25399"/>
                  </a:lnTo>
                  <a:lnTo>
                    <a:pt x="1014313" y="50799"/>
                  </a:lnTo>
                  <a:lnTo>
                    <a:pt x="1056335" y="63499"/>
                  </a:lnTo>
                  <a:lnTo>
                    <a:pt x="1096943" y="88899"/>
                  </a:lnTo>
                  <a:lnTo>
                    <a:pt x="1136038" y="114299"/>
                  </a:lnTo>
                  <a:lnTo>
                    <a:pt x="1173524" y="139699"/>
                  </a:lnTo>
                  <a:lnTo>
                    <a:pt x="1209301" y="165099"/>
                  </a:lnTo>
                  <a:lnTo>
                    <a:pt x="1243271" y="190499"/>
                  </a:lnTo>
                  <a:lnTo>
                    <a:pt x="1275338" y="228599"/>
                  </a:lnTo>
                  <a:lnTo>
                    <a:pt x="1305402" y="266699"/>
                  </a:lnTo>
                  <a:lnTo>
                    <a:pt x="1333367" y="292099"/>
                  </a:lnTo>
                  <a:lnTo>
                    <a:pt x="1359133" y="330199"/>
                  </a:lnTo>
                  <a:lnTo>
                    <a:pt x="1382603" y="368299"/>
                  </a:lnTo>
                  <a:lnTo>
                    <a:pt x="1403678" y="419099"/>
                  </a:lnTo>
                  <a:lnTo>
                    <a:pt x="1422262" y="457199"/>
                  </a:lnTo>
                  <a:lnTo>
                    <a:pt x="1438255" y="495299"/>
                  </a:lnTo>
                  <a:lnTo>
                    <a:pt x="1451561" y="546099"/>
                  </a:lnTo>
                  <a:lnTo>
                    <a:pt x="1462080" y="596899"/>
                  </a:lnTo>
                  <a:lnTo>
                    <a:pt x="1469715" y="634999"/>
                  </a:lnTo>
                  <a:lnTo>
                    <a:pt x="1474368" y="685799"/>
                  </a:lnTo>
                  <a:lnTo>
                    <a:pt x="1475940" y="736599"/>
                  </a:lnTo>
                  <a:lnTo>
                    <a:pt x="1475940" y="1650999"/>
                  </a:lnTo>
                  <a:close/>
                </a:path>
                <a:path w="1476375" h="1663700">
                  <a:moveTo>
                    <a:pt x="833097" y="38099"/>
                  </a:moveTo>
                  <a:lnTo>
                    <a:pt x="642842" y="38099"/>
                  </a:lnTo>
                  <a:lnTo>
                    <a:pt x="689977" y="25399"/>
                  </a:lnTo>
                  <a:lnTo>
                    <a:pt x="785962" y="25399"/>
                  </a:lnTo>
                  <a:lnTo>
                    <a:pt x="833097" y="38099"/>
                  </a:lnTo>
                  <a:close/>
                </a:path>
                <a:path w="1476375" h="1663700">
                  <a:moveTo>
                    <a:pt x="196030" y="1054099"/>
                  </a:moveTo>
                  <a:lnTo>
                    <a:pt x="189039" y="1054099"/>
                  </a:lnTo>
                  <a:lnTo>
                    <a:pt x="40209" y="901699"/>
                  </a:lnTo>
                  <a:lnTo>
                    <a:pt x="35963" y="901699"/>
                  </a:lnTo>
                  <a:lnTo>
                    <a:pt x="35963" y="736599"/>
                  </a:lnTo>
                  <a:lnTo>
                    <a:pt x="37585" y="685799"/>
                  </a:lnTo>
                  <a:lnTo>
                    <a:pt x="42383" y="634999"/>
                  </a:lnTo>
                  <a:lnTo>
                    <a:pt x="50251" y="596899"/>
                  </a:lnTo>
                  <a:lnTo>
                    <a:pt x="61082" y="546099"/>
                  </a:lnTo>
                  <a:lnTo>
                    <a:pt x="74773" y="495299"/>
                  </a:lnTo>
                  <a:lnTo>
                    <a:pt x="91217" y="457199"/>
                  </a:lnTo>
                  <a:lnTo>
                    <a:pt x="110310" y="419099"/>
                  </a:lnTo>
                  <a:lnTo>
                    <a:pt x="131945" y="380999"/>
                  </a:lnTo>
                  <a:lnTo>
                    <a:pt x="156018" y="342899"/>
                  </a:lnTo>
                  <a:lnTo>
                    <a:pt x="182423" y="304799"/>
                  </a:lnTo>
                  <a:lnTo>
                    <a:pt x="211055" y="266699"/>
                  </a:lnTo>
                  <a:lnTo>
                    <a:pt x="241808" y="228599"/>
                  </a:lnTo>
                  <a:lnTo>
                    <a:pt x="274577" y="203199"/>
                  </a:lnTo>
                  <a:lnTo>
                    <a:pt x="309257" y="177799"/>
                  </a:lnTo>
                  <a:lnTo>
                    <a:pt x="345743" y="152399"/>
                  </a:lnTo>
                  <a:lnTo>
                    <a:pt x="383928" y="126999"/>
                  </a:lnTo>
                  <a:lnTo>
                    <a:pt x="423709" y="101599"/>
                  </a:lnTo>
                  <a:lnTo>
                    <a:pt x="464978" y="88899"/>
                  </a:lnTo>
                  <a:lnTo>
                    <a:pt x="507631" y="63499"/>
                  </a:lnTo>
                  <a:lnTo>
                    <a:pt x="596669" y="38099"/>
                  </a:lnTo>
                  <a:lnTo>
                    <a:pt x="643512" y="38099"/>
                  </a:lnTo>
                  <a:lnTo>
                    <a:pt x="552877" y="63499"/>
                  </a:lnTo>
                  <a:lnTo>
                    <a:pt x="466901" y="88899"/>
                  </a:lnTo>
                  <a:lnTo>
                    <a:pt x="425923" y="101599"/>
                  </a:lnTo>
                  <a:lnTo>
                    <a:pt x="386423" y="126999"/>
                  </a:lnTo>
                  <a:lnTo>
                    <a:pt x="348506" y="152399"/>
                  </a:lnTo>
                  <a:lnTo>
                    <a:pt x="312277" y="177799"/>
                  </a:lnTo>
                  <a:lnTo>
                    <a:pt x="277842" y="203199"/>
                  </a:lnTo>
                  <a:lnTo>
                    <a:pt x="245303" y="241299"/>
                  </a:lnTo>
                  <a:lnTo>
                    <a:pt x="214766" y="266699"/>
                  </a:lnTo>
                  <a:lnTo>
                    <a:pt x="186336" y="304799"/>
                  </a:lnTo>
                  <a:lnTo>
                    <a:pt x="160117" y="342899"/>
                  </a:lnTo>
                  <a:lnTo>
                    <a:pt x="136214" y="380999"/>
                  </a:lnTo>
                  <a:lnTo>
                    <a:pt x="114731" y="419099"/>
                  </a:lnTo>
                  <a:lnTo>
                    <a:pt x="95772" y="457199"/>
                  </a:lnTo>
                  <a:lnTo>
                    <a:pt x="79444" y="507999"/>
                  </a:lnTo>
                  <a:lnTo>
                    <a:pt x="65850" y="546099"/>
                  </a:lnTo>
                  <a:lnTo>
                    <a:pt x="55094" y="596899"/>
                  </a:lnTo>
                  <a:lnTo>
                    <a:pt x="47282" y="634999"/>
                  </a:lnTo>
                  <a:lnTo>
                    <a:pt x="42518" y="685799"/>
                  </a:lnTo>
                  <a:lnTo>
                    <a:pt x="40907" y="736599"/>
                  </a:lnTo>
                  <a:lnTo>
                    <a:pt x="40907" y="901699"/>
                  </a:lnTo>
                  <a:lnTo>
                    <a:pt x="196030" y="1054099"/>
                  </a:lnTo>
                  <a:close/>
                </a:path>
                <a:path w="1476375" h="1663700">
                  <a:moveTo>
                    <a:pt x="1006886" y="86473"/>
                  </a:moveTo>
                  <a:lnTo>
                    <a:pt x="927385" y="63499"/>
                  </a:lnTo>
                  <a:lnTo>
                    <a:pt x="834695" y="38099"/>
                  </a:lnTo>
                  <a:lnTo>
                    <a:pt x="879270" y="38099"/>
                  </a:lnTo>
                  <a:lnTo>
                    <a:pt x="968307" y="63499"/>
                  </a:lnTo>
                  <a:lnTo>
                    <a:pt x="1006886" y="86473"/>
                  </a:lnTo>
                  <a:close/>
                </a:path>
                <a:path w="1476375" h="1663700">
                  <a:moveTo>
                    <a:pt x="1019417" y="91502"/>
                  </a:moveTo>
                  <a:lnTo>
                    <a:pt x="1010961" y="88899"/>
                  </a:lnTo>
                  <a:lnTo>
                    <a:pt x="1006886" y="86473"/>
                  </a:lnTo>
                  <a:lnTo>
                    <a:pt x="1015140" y="88899"/>
                  </a:lnTo>
                  <a:lnTo>
                    <a:pt x="1019417" y="91502"/>
                  </a:lnTo>
                  <a:close/>
                </a:path>
                <a:path w="1476375" h="1663700">
                  <a:moveTo>
                    <a:pt x="1087058" y="123837"/>
                  </a:moveTo>
                  <a:lnTo>
                    <a:pt x="1056886" y="114299"/>
                  </a:lnTo>
                  <a:lnTo>
                    <a:pt x="1019417" y="91502"/>
                  </a:lnTo>
                  <a:lnTo>
                    <a:pt x="1052230" y="101599"/>
                  </a:lnTo>
                  <a:lnTo>
                    <a:pt x="1087058" y="123837"/>
                  </a:lnTo>
                  <a:close/>
                </a:path>
                <a:path w="1476375" h="1663700">
                  <a:moveTo>
                    <a:pt x="1146453" y="163717"/>
                  </a:moveTo>
                  <a:lnTo>
                    <a:pt x="1130196" y="152399"/>
                  </a:lnTo>
                  <a:lnTo>
                    <a:pt x="1092010" y="126999"/>
                  </a:lnTo>
                  <a:lnTo>
                    <a:pt x="1087058" y="123837"/>
                  </a:lnTo>
                  <a:lnTo>
                    <a:pt x="1097061" y="126999"/>
                  </a:lnTo>
                  <a:lnTo>
                    <a:pt x="1135552" y="152399"/>
                  </a:lnTo>
                  <a:lnTo>
                    <a:pt x="1146453" y="163717"/>
                  </a:lnTo>
                  <a:close/>
                </a:path>
                <a:path w="1476375" h="1663700">
                  <a:moveTo>
                    <a:pt x="1439166" y="711199"/>
                  </a:moveTo>
                  <a:lnTo>
                    <a:pt x="1434691" y="711199"/>
                  </a:lnTo>
                  <a:lnTo>
                    <a:pt x="1431576" y="660399"/>
                  </a:lnTo>
                  <a:lnTo>
                    <a:pt x="1425204" y="609599"/>
                  </a:lnTo>
                  <a:lnTo>
                    <a:pt x="1415686" y="571499"/>
                  </a:lnTo>
                  <a:lnTo>
                    <a:pt x="1403135" y="520699"/>
                  </a:lnTo>
                  <a:lnTo>
                    <a:pt x="1387663" y="482599"/>
                  </a:lnTo>
                  <a:lnTo>
                    <a:pt x="1369384" y="431799"/>
                  </a:lnTo>
                  <a:lnTo>
                    <a:pt x="1348409" y="393699"/>
                  </a:lnTo>
                  <a:lnTo>
                    <a:pt x="1324851" y="355599"/>
                  </a:lnTo>
                  <a:lnTo>
                    <a:pt x="1298822" y="317499"/>
                  </a:lnTo>
                  <a:lnTo>
                    <a:pt x="1270434" y="279399"/>
                  </a:lnTo>
                  <a:lnTo>
                    <a:pt x="1239801" y="241299"/>
                  </a:lnTo>
                  <a:lnTo>
                    <a:pt x="1207035" y="215899"/>
                  </a:lnTo>
                  <a:lnTo>
                    <a:pt x="1172248" y="190499"/>
                  </a:lnTo>
                  <a:lnTo>
                    <a:pt x="1146453" y="163717"/>
                  </a:lnTo>
                  <a:lnTo>
                    <a:pt x="1201361" y="203199"/>
                  </a:lnTo>
                  <a:lnTo>
                    <a:pt x="1234131" y="228599"/>
                  </a:lnTo>
                  <a:lnTo>
                    <a:pt x="1264884" y="266699"/>
                  </a:lnTo>
                  <a:lnTo>
                    <a:pt x="1293516" y="304799"/>
                  </a:lnTo>
                  <a:lnTo>
                    <a:pt x="1319922" y="342899"/>
                  </a:lnTo>
                  <a:lnTo>
                    <a:pt x="1343995" y="380999"/>
                  </a:lnTo>
                  <a:lnTo>
                    <a:pt x="1365630" y="419099"/>
                  </a:lnTo>
                  <a:lnTo>
                    <a:pt x="1384723" y="457199"/>
                  </a:lnTo>
                  <a:lnTo>
                    <a:pt x="1401167" y="495299"/>
                  </a:lnTo>
                  <a:lnTo>
                    <a:pt x="1414858" y="546099"/>
                  </a:lnTo>
                  <a:lnTo>
                    <a:pt x="1425690" y="596899"/>
                  </a:lnTo>
                  <a:lnTo>
                    <a:pt x="1433557" y="634999"/>
                  </a:lnTo>
                  <a:lnTo>
                    <a:pt x="1438355" y="685799"/>
                  </a:lnTo>
                  <a:lnTo>
                    <a:pt x="1439166" y="711199"/>
                  </a:lnTo>
                  <a:close/>
                </a:path>
                <a:path w="1476375" h="1663700">
                  <a:moveTo>
                    <a:pt x="1111693" y="634999"/>
                  </a:moveTo>
                  <a:lnTo>
                    <a:pt x="1068677" y="634999"/>
                  </a:lnTo>
                  <a:lnTo>
                    <a:pt x="1029992" y="622299"/>
                  </a:lnTo>
                  <a:lnTo>
                    <a:pt x="997196" y="596899"/>
                  </a:lnTo>
                  <a:lnTo>
                    <a:pt x="971843" y="558799"/>
                  </a:lnTo>
                  <a:lnTo>
                    <a:pt x="955490" y="520699"/>
                  </a:lnTo>
                  <a:lnTo>
                    <a:pt x="949694" y="482599"/>
                  </a:lnTo>
                  <a:lnTo>
                    <a:pt x="955490" y="431799"/>
                  </a:lnTo>
                  <a:lnTo>
                    <a:pt x="971843" y="393699"/>
                  </a:lnTo>
                  <a:lnTo>
                    <a:pt x="997196" y="355599"/>
                  </a:lnTo>
                  <a:lnTo>
                    <a:pt x="1029992" y="330199"/>
                  </a:lnTo>
                  <a:lnTo>
                    <a:pt x="1068677" y="317499"/>
                  </a:lnTo>
                  <a:lnTo>
                    <a:pt x="1111693" y="317499"/>
                  </a:lnTo>
                  <a:lnTo>
                    <a:pt x="1062105" y="330199"/>
                  </a:lnTo>
                  <a:lnTo>
                    <a:pt x="1018999" y="355599"/>
                  </a:lnTo>
                  <a:lnTo>
                    <a:pt x="984981" y="380999"/>
                  </a:lnTo>
                  <a:lnTo>
                    <a:pt x="962658" y="431799"/>
                  </a:lnTo>
                  <a:lnTo>
                    <a:pt x="954638" y="482599"/>
                  </a:lnTo>
                  <a:lnTo>
                    <a:pt x="962658" y="520699"/>
                  </a:lnTo>
                  <a:lnTo>
                    <a:pt x="984981" y="571499"/>
                  </a:lnTo>
                  <a:lnTo>
                    <a:pt x="1018999" y="609599"/>
                  </a:lnTo>
                  <a:lnTo>
                    <a:pt x="1062105" y="622299"/>
                  </a:lnTo>
                  <a:lnTo>
                    <a:pt x="1111693" y="634999"/>
                  </a:lnTo>
                  <a:close/>
                </a:path>
                <a:path w="1476375" h="1663700">
                  <a:moveTo>
                    <a:pt x="1154710" y="634999"/>
                  </a:moveTo>
                  <a:lnTo>
                    <a:pt x="1111693" y="634999"/>
                  </a:lnTo>
                  <a:lnTo>
                    <a:pt x="1161282" y="622299"/>
                  </a:lnTo>
                  <a:lnTo>
                    <a:pt x="1204389" y="609599"/>
                  </a:lnTo>
                  <a:lnTo>
                    <a:pt x="1238408" y="571499"/>
                  </a:lnTo>
                  <a:lnTo>
                    <a:pt x="1260730" y="520699"/>
                  </a:lnTo>
                  <a:lnTo>
                    <a:pt x="1268751" y="482599"/>
                  </a:lnTo>
                  <a:lnTo>
                    <a:pt x="1260730" y="431799"/>
                  </a:lnTo>
                  <a:lnTo>
                    <a:pt x="1238408" y="380999"/>
                  </a:lnTo>
                  <a:lnTo>
                    <a:pt x="1204389" y="355599"/>
                  </a:lnTo>
                  <a:lnTo>
                    <a:pt x="1161282" y="330199"/>
                  </a:lnTo>
                  <a:lnTo>
                    <a:pt x="1111693" y="317499"/>
                  </a:lnTo>
                  <a:lnTo>
                    <a:pt x="1154710" y="317499"/>
                  </a:lnTo>
                  <a:lnTo>
                    <a:pt x="1193396" y="330199"/>
                  </a:lnTo>
                  <a:lnTo>
                    <a:pt x="1226193" y="355599"/>
                  </a:lnTo>
                  <a:lnTo>
                    <a:pt x="1251546" y="393699"/>
                  </a:lnTo>
                  <a:lnTo>
                    <a:pt x="1267898" y="431799"/>
                  </a:lnTo>
                  <a:lnTo>
                    <a:pt x="1273695" y="482599"/>
                  </a:lnTo>
                  <a:lnTo>
                    <a:pt x="1267898" y="520699"/>
                  </a:lnTo>
                  <a:lnTo>
                    <a:pt x="1251546" y="558799"/>
                  </a:lnTo>
                  <a:lnTo>
                    <a:pt x="1226193" y="596899"/>
                  </a:lnTo>
                  <a:lnTo>
                    <a:pt x="1193396" y="622299"/>
                  </a:lnTo>
                  <a:lnTo>
                    <a:pt x="1154710" y="634999"/>
                  </a:lnTo>
                  <a:close/>
                </a:path>
                <a:path w="1476375" h="1663700">
                  <a:moveTo>
                    <a:pt x="796322" y="612501"/>
                  </a:moveTo>
                  <a:lnTo>
                    <a:pt x="762967" y="596899"/>
                  </a:lnTo>
                  <a:lnTo>
                    <a:pt x="741438" y="584199"/>
                  </a:lnTo>
                  <a:lnTo>
                    <a:pt x="735396" y="571499"/>
                  </a:lnTo>
                  <a:lnTo>
                    <a:pt x="729400" y="571499"/>
                  </a:lnTo>
                  <a:lnTo>
                    <a:pt x="723379" y="558799"/>
                  </a:lnTo>
                  <a:lnTo>
                    <a:pt x="717259" y="546099"/>
                  </a:lnTo>
                  <a:lnTo>
                    <a:pt x="705182" y="520699"/>
                  </a:lnTo>
                  <a:lnTo>
                    <a:pt x="691712" y="507999"/>
                  </a:lnTo>
                  <a:lnTo>
                    <a:pt x="676229" y="495299"/>
                  </a:lnTo>
                  <a:lnTo>
                    <a:pt x="658113" y="482599"/>
                  </a:lnTo>
                  <a:lnTo>
                    <a:pt x="635628" y="482599"/>
                  </a:lnTo>
                  <a:lnTo>
                    <a:pt x="647689" y="469899"/>
                  </a:lnTo>
                  <a:lnTo>
                    <a:pt x="659220" y="469899"/>
                  </a:lnTo>
                  <a:lnTo>
                    <a:pt x="678671" y="482599"/>
                  </a:lnTo>
                  <a:lnTo>
                    <a:pt x="695040" y="495299"/>
                  </a:lnTo>
                  <a:lnTo>
                    <a:pt x="709089" y="520699"/>
                  </a:lnTo>
                  <a:lnTo>
                    <a:pt x="721578" y="546099"/>
                  </a:lnTo>
                  <a:lnTo>
                    <a:pt x="727551" y="558799"/>
                  </a:lnTo>
                  <a:lnTo>
                    <a:pt x="733395" y="558799"/>
                  </a:lnTo>
                  <a:lnTo>
                    <a:pt x="739146" y="571499"/>
                  </a:lnTo>
                  <a:lnTo>
                    <a:pt x="744842" y="584199"/>
                  </a:lnTo>
                  <a:lnTo>
                    <a:pt x="774062" y="596899"/>
                  </a:lnTo>
                  <a:lnTo>
                    <a:pt x="796322" y="612501"/>
                  </a:lnTo>
                  <a:close/>
                </a:path>
                <a:path w="1476375" h="1663700">
                  <a:moveTo>
                    <a:pt x="599138" y="507999"/>
                  </a:moveTo>
                  <a:lnTo>
                    <a:pt x="585529" y="507999"/>
                  </a:lnTo>
                  <a:lnTo>
                    <a:pt x="596155" y="495299"/>
                  </a:lnTo>
                  <a:lnTo>
                    <a:pt x="610088" y="495299"/>
                  </a:lnTo>
                  <a:lnTo>
                    <a:pt x="623080" y="482599"/>
                  </a:lnTo>
                  <a:lnTo>
                    <a:pt x="625064" y="482599"/>
                  </a:lnTo>
                  <a:lnTo>
                    <a:pt x="612922" y="495299"/>
                  </a:lnTo>
                  <a:lnTo>
                    <a:pt x="599138" y="507999"/>
                  </a:lnTo>
                  <a:close/>
                </a:path>
                <a:path w="1476375" h="1663700">
                  <a:moveTo>
                    <a:pt x="519840" y="520699"/>
                  </a:moveTo>
                  <a:lnTo>
                    <a:pt x="467195" y="520699"/>
                  </a:lnTo>
                  <a:lnTo>
                    <a:pt x="499479" y="507999"/>
                  </a:lnTo>
                  <a:lnTo>
                    <a:pt x="519840" y="520699"/>
                  </a:lnTo>
                  <a:close/>
                </a:path>
                <a:path w="1476375" h="1663700">
                  <a:moveTo>
                    <a:pt x="580838" y="520699"/>
                  </a:moveTo>
                  <a:lnTo>
                    <a:pt x="571941" y="520699"/>
                  </a:lnTo>
                  <a:lnTo>
                    <a:pt x="577645" y="507999"/>
                  </a:lnTo>
                  <a:lnTo>
                    <a:pt x="588630" y="507999"/>
                  </a:lnTo>
                  <a:lnTo>
                    <a:pt x="580838" y="520699"/>
                  </a:lnTo>
                  <a:close/>
                </a:path>
                <a:path w="1476375" h="1663700">
                  <a:moveTo>
                    <a:pt x="413977" y="584199"/>
                  </a:moveTo>
                  <a:lnTo>
                    <a:pt x="410869" y="584199"/>
                  </a:lnTo>
                  <a:lnTo>
                    <a:pt x="419297" y="571499"/>
                  </a:lnTo>
                  <a:lnTo>
                    <a:pt x="425891" y="558799"/>
                  </a:lnTo>
                  <a:lnTo>
                    <a:pt x="433997" y="546099"/>
                  </a:lnTo>
                  <a:lnTo>
                    <a:pt x="446566" y="520699"/>
                  </a:lnTo>
                  <a:lnTo>
                    <a:pt x="468955" y="520699"/>
                  </a:lnTo>
                  <a:lnTo>
                    <a:pt x="449850" y="533399"/>
                  </a:lnTo>
                  <a:lnTo>
                    <a:pt x="438166" y="546099"/>
                  </a:lnTo>
                  <a:lnTo>
                    <a:pt x="430422" y="558799"/>
                  </a:lnTo>
                  <a:lnTo>
                    <a:pt x="423506" y="571499"/>
                  </a:lnTo>
                  <a:lnTo>
                    <a:pt x="413977" y="584199"/>
                  </a:lnTo>
                  <a:close/>
                </a:path>
                <a:path w="1476375" h="1663700">
                  <a:moveTo>
                    <a:pt x="569003" y="533399"/>
                  </a:moveTo>
                  <a:lnTo>
                    <a:pt x="552488" y="533399"/>
                  </a:lnTo>
                  <a:lnTo>
                    <a:pt x="545016" y="520699"/>
                  </a:lnTo>
                  <a:lnTo>
                    <a:pt x="575203" y="520699"/>
                  </a:lnTo>
                  <a:lnTo>
                    <a:pt x="569003" y="533399"/>
                  </a:lnTo>
                  <a:close/>
                </a:path>
                <a:path w="1476375" h="1663700">
                  <a:moveTo>
                    <a:pt x="220251" y="634999"/>
                  </a:moveTo>
                  <a:lnTo>
                    <a:pt x="211757" y="634999"/>
                  </a:lnTo>
                  <a:lnTo>
                    <a:pt x="228737" y="622299"/>
                  </a:lnTo>
                  <a:lnTo>
                    <a:pt x="268084" y="596899"/>
                  </a:lnTo>
                  <a:lnTo>
                    <a:pt x="320710" y="584199"/>
                  </a:lnTo>
                  <a:lnTo>
                    <a:pt x="328347" y="584199"/>
                  </a:lnTo>
                  <a:lnTo>
                    <a:pt x="282428" y="596899"/>
                  </a:lnTo>
                  <a:lnTo>
                    <a:pt x="244336" y="622299"/>
                  </a:lnTo>
                  <a:lnTo>
                    <a:pt x="220251" y="634999"/>
                  </a:lnTo>
                  <a:close/>
                </a:path>
                <a:path w="1476375" h="1663700">
                  <a:moveTo>
                    <a:pt x="836461" y="633021"/>
                  </a:moveTo>
                  <a:lnTo>
                    <a:pt x="810303" y="622299"/>
                  </a:lnTo>
                  <a:lnTo>
                    <a:pt x="796322" y="612501"/>
                  </a:lnTo>
                  <a:lnTo>
                    <a:pt x="817473" y="622299"/>
                  </a:lnTo>
                  <a:lnTo>
                    <a:pt x="836461" y="633021"/>
                  </a:lnTo>
                  <a:close/>
                </a:path>
                <a:path w="1476375" h="1663700">
                  <a:moveTo>
                    <a:pt x="841290" y="634999"/>
                  </a:moveTo>
                  <a:lnTo>
                    <a:pt x="839966" y="634999"/>
                  </a:lnTo>
                  <a:lnTo>
                    <a:pt x="836461" y="633021"/>
                  </a:lnTo>
                  <a:lnTo>
                    <a:pt x="841290" y="634999"/>
                  </a:lnTo>
                  <a:close/>
                </a:path>
                <a:path w="1476375" h="1663700">
                  <a:moveTo>
                    <a:pt x="1264906" y="800099"/>
                  </a:moveTo>
                  <a:lnTo>
                    <a:pt x="1262722" y="800099"/>
                  </a:lnTo>
                  <a:lnTo>
                    <a:pt x="1276475" y="787399"/>
                  </a:lnTo>
                  <a:lnTo>
                    <a:pt x="1292227" y="774699"/>
                  </a:lnTo>
                  <a:lnTo>
                    <a:pt x="1298291" y="761999"/>
                  </a:lnTo>
                  <a:lnTo>
                    <a:pt x="1305254" y="749299"/>
                  </a:lnTo>
                  <a:lnTo>
                    <a:pt x="1313317" y="749299"/>
                  </a:lnTo>
                  <a:lnTo>
                    <a:pt x="1322684" y="736599"/>
                  </a:lnTo>
                  <a:lnTo>
                    <a:pt x="1359727" y="711199"/>
                  </a:lnTo>
                  <a:lnTo>
                    <a:pt x="1392590" y="698499"/>
                  </a:lnTo>
                  <a:lnTo>
                    <a:pt x="1397901" y="698499"/>
                  </a:lnTo>
                  <a:lnTo>
                    <a:pt x="1364844" y="711199"/>
                  </a:lnTo>
                  <a:lnTo>
                    <a:pt x="1326268" y="736599"/>
                  </a:lnTo>
                  <a:lnTo>
                    <a:pt x="1316971" y="749299"/>
                  </a:lnTo>
                  <a:lnTo>
                    <a:pt x="1308963" y="761999"/>
                  </a:lnTo>
                  <a:lnTo>
                    <a:pt x="1302043" y="761999"/>
                  </a:lnTo>
                  <a:lnTo>
                    <a:pt x="1296014" y="774699"/>
                  </a:lnTo>
                  <a:lnTo>
                    <a:pt x="1279598" y="787399"/>
                  </a:lnTo>
                  <a:lnTo>
                    <a:pt x="1264906" y="800099"/>
                  </a:lnTo>
                  <a:close/>
                </a:path>
                <a:path w="1476375" h="1663700">
                  <a:moveTo>
                    <a:pt x="682014" y="1206499"/>
                  </a:moveTo>
                  <a:lnTo>
                    <a:pt x="675021" y="1206499"/>
                  </a:lnTo>
                  <a:lnTo>
                    <a:pt x="788170" y="1092199"/>
                  </a:lnTo>
                  <a:lnTo>
                    <a:pt x="788170" y="1041399"/>
                  </a:lnTo>
                  <a:lnTo>
                    <a:pt x="1435033" y="1041399"/>
                  </a:lnTo>
                  <a:lnTo>
                    <a:pt x="1435033" y="850899"/>
                  </a:lnTo>
                  <a:lnTo>
                    <a:pt x="1434747" y="850899"/>
                  </a:lnTo>
                  <a:lnTo>
                    <a:pt x="1434747" y="723899"/>
                  </a:lnTo>
                  <a:lnTo>
                    <a:pt x="1422261" y="711199"/>
                  </a:lnTo>
                  <a:lnTo>
                    <a:pt x="1397901" y="698499"/>
                  </a:lnTo>
                  <a:lnTo>
                    <a:pt x="1418502" y="698499"/>
                  </a:lnTo>
                  <a:lnTo>
                    <a:pt x="1434691" y="711199"/>
                  </a:lnTo>
                  <a:lnTo>
                    <a:pt x="1439166" y="711199"/>
                  </a:lnTo>
                  <a:lnTo>
                    <a:pt x="1439977" y="736599"/>
                  </a:lnTo>
                  <a:lnTo>
                    <a:pt x="1439977" y="1054099"/>
                  </a:lnTo>
                  <a:lnTo>
                    <a:pt x="793114" y="1054099"/>
                  </a:lnTo>
                  <a:lnTo>
                    <a:pt x="793114" y="1104899"/>
                  </a:lnTo>
                  <a:lnTo>
                    <a:pt x="788170" y="1104899"/>
                  </a:lnTo>
                  <a:lnTo>
                    <a:pt x="682014" y="1206499"/>
                  </a:lnTo>
                  <a:close/>
                </a:path>
                <a:path w="1476375" h="1663700">
                  <a:moveTo>
                    <a:pt x="1112186" y="825499"/>
                  </a:moveTo>
                  <a:lnTo>
                    <a:pt x="1097004" y="825499"/>
                  </a:lnTo>
                  <a:lnTo>
                    <a:pt x="1109021" y="812799"/>
                  </a:lnTo>
                  <a:lnTo>
                    <a:pt x="1126585" y="800099"/>
                  </a:lnTo>
                  <a:lnTo>
                    <a:pt x="1147903" y="787399"/>
                  </a:lnTo>
                  <a:lnTo>
                    <a:pt x="1176122" y="787399"/>
                  </a:lnTo>
                  <a:lnTo>
                    <a:pt x="1149530" y="800099"/>
                  </a:lnTo>
                  <a:lnTo>
                    <a:pt x="1129062" y="812799"/>
                  </a:lnTo>
                  <a:lnTo>
                    <a:pt x="1112186" y="825499"/>
                  </a:lnTo>
                  <a:close/>
                </a:path>
                <a:path w="1476375" h="1663700">
                  <a:moveTo>
                    <a:pt x="1229654" y="794386"/>
                  </a:moveTo>
                  <a:lnTo>
                    <a:pt x="1211369" y="787399"/>
                  </a:lnTo>
                  <a:lnTo>
                    <a:pt x="1212399" y="787399"/>
                  </a:lnTo>
                  <a:lnTo>
                    <a:pt x="1229654" y="794386"/>
                  </a:lnTo>
                  <a:close/>
                </a:path>
                <a:path w="1476375" h="1663700">
                  <a:moveTo>
                    <a:pt x="1244607" y="800099"/>
                  </a:moveTo>
                  <a:lnTo>
                    <a:pt x="1243764" y="800099"/>
                  </a:lnTo>
                  <a:lnTo>
                    <a:pt x="1229654" y="794386"/>
                  </a:lnTo>
                  <a:lnTo>
                    <a:pt x="1244607" y="800099"/>
                  </a:lnTo>
                  <a:close/>
                </a:path>
                <a:path w="1476375" h="1663700">
                  <a:moveTo>
                    <a:pt x="1067537" y="850899"/>
                  </a:moveTo>
                  <a:lnTo>
                    <a:pt x="1023050" y="850899"/>
                  </a:lnTo>
                  <a:lnTo>
                    <a:pt x="1061060" y="838199"/>
                  </a:lnTo>
                  <a:lnTo>
                    <a:pt x="1090752" y="825499"/>
                  </a:lnTo>
                  <a:lnTo>
                    <a:pt x="1099918" y="825499"/>
                  </a:lnTo>
                  <a:lnTo>
                    <a:pt x="1093382" y="838199"/>
                  </a:lnTo>
                  <a:lnTo>
                    <a:pt x="1081926" y="838199"/>
                  </a:lnTo>
                  <a:lnTo>
                    <a:pt x="1067537" y="850899"/>
                  </a:lnTo>
                  <a:close/>
                </a:path>
                <a:path w="1476375" h="1663700">
                  <a:moveTo>
                    <a:pt x="796609" y="1041399"/>
                  </a:moveTo>
                  <a:lnTo>
                    <a:pt x="789619" y="1041399"/>
                  </a:lnTo>
                  <a:lnTo>
                    <a:pt x="948415" y="888999"/>
                  </a:lnTo>
                  <a:lnTo>
                    <a:pt x="951624" y="888999"/>
                  </a:lnTo>
                  <a:lnTo>
                    <a:pt x="945186" y="901699"/>
                  </a:lnTo>
                  <a:lnTo>
                    <a:pt x="941071" y="901699"/>
                  </a:lnTo>
                  <a:lnTo>
                    <a:pt x="796609" y="1041399"/>
                  </a:lnTo>
                  <a:close/>
                </a:path>
                <a:path w="1476375" h="1663700">
                  <a:moveTo>
                    <a:pt x="40209" y="1625599"/>
                  </a:moveTo>
                  <a:lnTo>
                    <a:pt x="35265" y="1625599"/>
                  </a:lnTo>
                  <a:lnTo>
                    <a:pt x="35265" y="901699"/>
                  </a:lnTo>
                  <a:lnTo>
                    <a:pt x="40209" y="901699"/>
                  </a:lnTo>
                  <a:lnTo>
                    <a:pt x="40209" y="1130299"/>
                  </a:lnTo>
                  <a:lnTo>
                    <a:pt x="167653" y="1130299"/>
                  </a:lnTo>
                  <a:lnTo>
                    <a:pt x="167653" y="1142999"/>
                  </a:lnTo>
                  <a:lnTo>
                    <a:pt x="40209" y="1142999"/>
                  </a:lnTo>
                  <a:lnTo>
                    <a:pt x="40209" y="1206499"/>
                  </a:lnTo>
                  <a:lnTo>
                    <a:pt x="167653" y="1206499"/>
                  </a:lnTo>
                  <a:lnTo>
                    <a:pt x="167653" y="1219199"/>
                  </a:lnTo>
                  <a:lnTo>
                    <a:pt x="40209" y="1219199"/>
                  </a:lnTo>
                  <a:lnTo>
                    <a:pt x="40209" y="1244599"/>
                  </a:lnTo>
                  <a:lnTo>
                    <a:pt x="167653" y="1244599"/>
                  </a:lnTo>
                  <a:lnTo>
                    <a:pt x="167653" y="1257299"/>
                  </a:lnTo>
                  <a:lnTo>
                    <a:pt x="40209" y="1257299"/>
                  </a:lnTo>
                  <a:lnTo>
                    <a:pt x="40209" y="1320799"/>
                  </a:lnTo>
                  <a:lnTo>
                    <a:pt x="167653" y="1320799"/>
                  </a:lnTo>
                  <a:lnTo>
                    <a:pt x="167653" y="1333499"/>
                  </a:lnTo>
                  <a:lnTo>
                    <a:pt x="40209" y="1333499"/>
                  </a:lnTo>
                  <a:lnTo>
                    <a:pt x="40209" y="1625599"/>
                  </a:lnTo>
                  <a:close/>
                </a:path>
                <a:path w="1476375" h="1663700">
                  <a:moveTo>
                    <a:pt x="874367" y="1041399"/>
                  </a:moveTo>
                  <a:lnTo>
                    <a:pt x="868842" y="1041399"/>
                  </a:lnTo>
                  <a:lnTo>
                    <a:pt x="941071" y="901699"/>
                  </a:lnTo>
                  <a:lnTo>
                    <a:pt x="945186" y="901699"/>
                  </a:lnTo>
                  <a:lnTo>
                    <a:pt x="874367" y="1041399"/>
                  </a:lnTo>
                  <a:close/>
                </a:path>
                <a:path w="1476375" h="1663700">
                  <a:moveTo>
                    <a:pt x="197479" y="1625599"/>
                  </a:moveTo>
                  <a:lnTo>
                    <a:pt x="192534" y="1625599"/>
                  </a:lnTo>
                  <a:lnTo>
                    <a:pt x="192534" y="1054099"/>
                  </a:lnTo>
                  <a:lnTo>
                    <a:pt x="197479" y="1054099"/>
                  </a:lnTo>
                  <a:lnTo>
                    <a:pt x="197479" y="1625599"/>
                  </a:lnTo>
                  <a:close/>
                </a:path>
                <a:path w="1476375" h="1663700">
                  <a:moveTo>
                    <a:pt x="872841" y="1625599"/>
                  </a:moveTo>
                  <a:lnTo>
                    <a:pt x="867897" y="1625599"/>
                  </a:lnTo>
                  <a:lnTo>
                    <a:pt x="867897" y="1054099"/>
                  </a:lnTo>
                  <a:lnTo>
                    <a:pt x="872841" y="1054099"/>
                  </a:lnTo>
                  <a:lnTo>
                    <a:pt x="872841" y="1625599"/>
                  </a:lnTo>
                  <a:close/>
                </a:path>
                <a:path w="1476375" h="1663700">
                  <a:moveTo>
                    <a:pt x="1439977" y="1625599"/>
                  </a:moveTo>
                  <a:lnTo>
                    <a:pt x="1435033" y="1625599"/>
                  </a:lnTo>
                  <a:lnTo>
                    <a:pt x="1435033" y="1054099"/>
                  </a:lnTo>
                  <a:lnTo>
                    <a:pt x="1439977" y="1054099"/>
                  </a:lnTo>
                  <a:lnTo>
                    <a:pt x="1439977" y="1625599"/>
                  </a:lnTo>
                  <a:close/>
                </a:path>
                <a:path w="1476375" h="1663700">
                  <a:moveTo>
                    <a:pt x="167653" y="1130299"/>
                  </a:moveTo>
                  <a:lnTo>
                    <a:pt x="162708" y="1130299"/>
                  </a:lnTo>
                  <a:lnTo>
                    <a:pt x="162708" y="1104899"/>
                  </a:lnTo>
                  <a:lnTo>
                    <a:pt x="167653" y="1104899"/>
                  </a:lnTo>
                  <a:lnTo>
                    <a:pt x="167653" y="1130299"/>
                  </a:lnTo>
                  <a:close/>
                </a:path>
                <a:path w="1476375" h="1663700">
                  <a:moveTo>
                    <a:pt x="309056" y="1219199"/>
                  </a:moveTo>
                  <a:lnTo>
                    <a:pt x="302063" y="1219199"/>
                  </a:lnTo>
                  <a:lnTo>
                    <a:pt x="197479" y="1104899"/>
                  </a:lnTo>
                  <a:lnTo>
                    <a:pt x="309056" y="1219199"/>
                  </a:lnTo>
                  <a:close/>
                </a:path>
                <a:path w="1476375" h="1663700">
                  <a:moveTo>
                    <a:pt x="678516" y="1447799"/>
                  </a:moveTo>
                  <a:lnTo>
                    <a:pt x="617326" y="1447799"/>
                  </a:lnTo>
                  <a:lnTo>
                    <a:pt x="617326" y="1409699"/>
                  </a:lnTo>
                  <a:lnTo>
                    <a:pt x="673572" y="1409699"/>
                  </a:lnTo>
                  <a:lnTo>
                    <a:pt x="673572" y="1206499"/>
                  </a:lnTo>
                  <a:lnTo>
                    <a:pt x="788170" y="1206499"/>
                  </a:lnTo>
                  <a:lnTo>
                    <a:pt x="788170" y="1104899"/>
                  </a:lnTo>
                  <a:lnTo>
                    <a:pt x="793114" y="1104899"/>
                  </a:lnTo>
                  <a:lnTo>
                    <a:pt x="793114" y="1219199"/>
                  </a:lnTo>
                  <a:lnTo>
                    <a:pt x="678516" y="1219199"/>
                  </a:lnTo>
                  <a:lnTo>
                    <a:pt x="678516" y="1447799"/>
                  </a:lnTo>
                  <a:close/>
                </a:path>
                <a:path w="1476375" h="1663700">
                  <a:moveTo>
                    <a:pt x="910962" y="1142999"/>
                  </a:moveTo>
                  <a:lnTo>
                    <a:pt x="906018" y="1142999"/>
                  </a:lnTo>
                  <a:lnTo>
                    <a:pt x="906018" y="1117599"/>
                  </a:lnTo>
                  <a:lnTo>
                    <a:pt x="1024246" y="1117599"/>
                  </a:lnTo>
                  <a:lnTo>
                    <a:pt x="1024246" y="1130299"/>
                  </a:lnTo>
                  <a:lnTo>
                    <a:pt x="910962" y="1130299"/>
                  </a:lnTo>
                  <a:lnTo>
                    <a:pt x="910962" y="1142999"/>
                  </a:lnTo>
                  <a:close/>
                </a:path>
                <a:path w="1476375" h="1663700">
                  <a:moveTo>
                    <a:pt x="1046185" y="1142999"/>
                  </a:moveTo>
                  <a:lnTo>
                    <a:pt x="1041240" y="1142999"/>
                  </a:lnTo>
                  <a:lnTo>
                    <a:pt x="1041240" y="1117599"/>
                  </a:lnTo>
                  <a:lnTo>
                    <a:pt x="1090720" y="1117599"/>
                  </a:lnTo>
                  <a:lnTo>
                    <a:pt x="1090720" y="1130299"/>
                  </a:lnTo>
                  <a:lnTo>
                    <a:pt x="1046185" y="1130299"/>
                  </a:lnTo>
                  <a:lnTo>
                    <a:pt x="1046185" y="1142999"/>
                  </a:lnTo>
                  <a:close/>
                </a:path>
                <a:path w="1476375" h="1663700">
                  <a:moveTo>
                    <a:pt x="1173428" y="1142999"/>
                  </a:moveTo>
                  <a:lnTo>
                    <a:pt x="1168484" y="1142999"/>
                  </a:lnTo>
                  <a:lnTo>
                    <a:pt x="1168484" y="1117599"/>
                  </a:lnTo>
                  <a:lnTo>
                    <a:pt x="1286710" y="1117599"/>
                  </a:lnTo>
                  <a:lnTo>
                    <a:pt x="1286710" y="1130299"/>
                  </a:lnTo>
                  <a:lnTo>
                    <a:pt x="1173428" y="1130299"/>
                  </a:lnTo>
                  <a:lnTo>
                    <a:pt x="1173428" y="1142999"/>
                  </a:lnTo>
                  <a:close/>
                </a:path>
                <a:path w="1476375" h="1663700">
                  <a:moveTo>
                    <a:pt x="1308651" y="1142999"/>
                  </a:moveTo>
                  <a:lnTo>
                    <a:pt x="1303707" y="1142999"/>
                  </a:lnTo>
                  <a:lnTo>
                    <a:pt x="1303707" y="1117599"/>
                  </a:lnTo>
                  <a:lnTo>
                    <a:pt x="1353186" y="1117599"/>
                  </a:lnTo>
                  <a:lnTo>
                    <a:pt x="1353186" y="1130299"/>
                  </a:lnTo>
                  <a:lnTo>
                    <a:pt x="1308651" y="1130299"/>
                  </a:lnTo>
                  <a:lnTo>
                    <a:pt x="1308651" y="1142999"/>
                  </a:lnTo>
                  <a:close/>
                </a:path>
                <a:path w="1476375" h="1663700">
                  <a:moveTo>
                    <a:pt x="1024246" y="1142999"/>
                  </a:moveTo>
                  <a:lnTo>
                    <a:pt x="1019302" y="1142999"/>
                  </a:lnTo>
                  <a:lnTo>
                    <a:pt x="1019302" y="1130299"/>
                  </a:lnTo>
                  <a:lnTo>
                    <a:pt x="1024246" y="1130299"/>
                  </a:lnTo>
                  <a:lnTo>
                    <a:pt x="1024246" y="1142999"/>
                  </a:lnTo>
                  <a:close/>
                </a:path>
                <a:path w="1476375" h="1663700">
                  <a:moveTo>
                    <a:pt x="1090720" y="1142999"/>
                  </a:moveTo>
                  <a:lnTo>
                    <a:pt x="1085775" y="1142999"/>
                  </a:lnTo>
                  <a:lnTo>
                    <a:pt x="1085775" y="1130299"/>
                  </a:lnTo>
                  <a:lnTo>
                    <a:pt x="1090720" y="1130299"/>
                  </a:lnTo>
                  <a:lnTo>
                    <a:pt x="1090720" y="1142999"/>
                  </a:lnTo>
                  <a:close/>
                </a:path>
                <a:path w="1476375" h="1663700">
                  <a:moveTo>
                    <a:pt x="1286710" y="1142999"/>
                  </a:moveTo>
                  <a:lnTo>
                    <a:pt x="1281765" y="1142999"/>
                  </a:lnTo>
                  <a:lnTo>
                    <a:pt x="1281765" y="1130299"/>
                  </a:lnTo>
                  <a:lnTo>
                    <a:pt x="1286710" y="1130299"/>
                  </a:lnTo>
                  <a:lnTo>
                    <a:pt x="1286710" y="1142999"/>
                  </a:lnTo>
                  <a:close/>
                </a:path>
                <a:path w="1476375" h="1663700">
                  <a:moveTo>
                    <a:pt x="1353186" y="1142999"/>
                  </a:moveTo>
                  <a:lnTo>
                    <a:pt x="1348242" y="1142999"/>
                  </a:lnTo>
                  <a:lnTo>
                    <a:pt x="1348242" y="1130299"/>
                  </a:lnTo>
                  <a:lnTo>
                    <a:pt x="1353186" y="1130299"/>
                  </a:lnTo>
                  <a:lnTo>
                    <a:pt x="1353186" y="1142999"/>
                  </a:lnTo>
                  <a:close/>
                </a:path>
                <a:path w="1476375" h="1663700">
                  <a:moveTo>
                    <a:pt x="900291" y="1219199"/>
                  </a:moveTo>
                  <a:lnTo>
                    <a:pt x="895346" y="1219199"/>
                  </a:lnTo>
                  <a:lnTo>
                    <a:pt x="895346" y="1142999"/>
                  </a:lnTo>
                  <a:lnTo>
                    <a:pt x="1111634" y="1142999"/>
                  </a:lnTo>
                  <a:lnTo>
                    <a:pt x="1111634" y="1155699"/>
                  </a:lnTo>
                  <a:lnTo>
                    <a:pt x="900291" y="1155699"/>
                  </a:lnTo>
                  <a:lnTo>
                    <a:pt x="900291" y="1219199"/>
                  </a:lnTo>
                  <a:close/>
                </a:path>
                <a:path w="1476375" h="1663700">
                  <a:moveTo>
                    <a:pt x="1162754" y="1219199"/>
                  </a:moveTo>
                  <a:lnTo>
                    <a:pt x="1157810" y="1219199"/>
                  </a:lnTo>
                  <a:lnTo>
                    <a:pt x="1157810" y="1142999"/>
                  </a:lnTo>
                  <a:lnTo>
                    <a:pt x="1374097" y="1142999"/>
                  </a:lnTo>
                  <a:lnTo>
                    <a:pt x="1374097" y="1155699"/>
                  </a:lnTo>
                  <a:lnTo>
                    <a:pt x="1162754" y="1155699"/>
                  </a:lnTo>
                  <a:lnTo>
                    <a:pt x="1162754" y="1219199"/>
                  </a:lnTo>
                  <a:close/>
                </a:path>
                <a:path w="1476375" h="1663700">
                  <a:moveTo>
                    <a:pt x="1024246" y="1181099"/>
                  </a:moveTo>
                  <a:lnTo>
                    <a:pt x="906018" y="1181099"/>
                  </a:lnTo>
                  <a:lnTo>
                    <a:pt x="906018" y="1155699"/>
                  </a:lnTo>
                  <a:lnTo>
                    <a:pt x="910962" y="1155699"/>
                  </a:lnTo>
                  <a:lnTo>
                    <a:pt x="910962" y="1168399"/>
                  </a:lnTo>
                  <a:lnTo>
                    <a:pt x="1024246" y="1168399"/>
                  </a:lnTo>
                  <a:lnTo>
                    <a:pt x="1024246" y="1181099"/>
                  </a:lnTo>
                  <a:close/>
                </a:path>
                <a:path w="1476375" h="1663700">
                  <a:moveTo>
                    <a:pt x="922120" y="1168399"/>
                  </a:moveTo>
                  <a:lnTo>
                    <a:pt x="917176" y="1168399"/>
                  </a:lnTo>
                  <a:lnTo>
                    <a:pt x="917176" y="1155699"/>
                  </a:lnTo>
                  <a:lnTo>
                    <a:pt x="922120" y="1155699"/>
                  </a:lnTo>
                  <a:lnTo>
                    <a:pt x="922120" y="1168399"/>
                  </a:lnTo>
                  <a:close/>
                </a:path>
                <a:path w="1476375" h="1663700">
                  <a:moveTo>
                    <a:pt x="944439" y="1168399"/>
                  </a:moveTo>
                  <a:lnTo>
                    <a:pt x="939495" y="1168399"/>
                  </a:lnTo>
                  <a:lnTo>
                    <a:pt x="939495" y="1155699"/>
                  </a:lnTo>
                  <a:lnTo>
                    <a:pt x="944439" y="1155699"/>
                  </a:lnTo>
                  <a:lnTo>
                    <a:pt x="944439" y="1168399"/>
                  </a:lnTo>
                  <a:close/>
                </a:path>
                <a:path w="1476375" h="1663700">
                  <a:moveTo>
                    <a:pt x="966755" y="1168399"/>
                  </a:moveTo>
                  <a:lnTo>
                    <a:pt x="961811" y="1168399"/>
                  </a:lnTo>
                  <a:lnTo>
                    <a:pt x="961811" y="1155699"/>
                  </a:lnTo>
                  <a:lnTo>
                    <a:pt x="966755" y="1155699"/>
                  </a:lnTo>
                  <a:lnTo>
                    <a:pt x="966755" y="1168399"/>
                  </a:lnTo>
                  <a:close/>
                </a:path>
                <a:path w="1476375" h="1663700">
                  <a:moveTo>
                    <a:pt x="989072" y="1168399"/>
                  </a:moveTo>
                  <a:lnTo>
                    <a:pt x="984127" y="1168399"/>
                  </a:lnTo>
                  <a:lnTo>
                    <a:pt x="984127" y="1155699"/>
                  </a:lnTo>
                  <a:lnTo>
                    <a:pt x="989072" y="1155699"/>
                  </a:lnTo>
                  <a:lnTo>
                    <a:pt x="989072" y="1168399"/>
                  </a:lnTo>
                  <a:close/>
                </a:path>
                <a:path w="1476375" h="1663700">
                  <a:moveTo>
                    <a:pt x="1011391" y="1168399"/>
                  </a:moveTo>
                  <a:lnTo>
                    <a:pt x="1006446" y="1168399"/>
                  </a:lnTo>
                  <a:lnTo>
                    <a:pt x="1006446" y="1155699"/>
                  </a:lnTo>
                  <a:lnTo>
                    <a:pt x="1011391" y="1155699"/>
                  </a:lnTo>
                  <a:lnTo>
                    <a:pt x="1011391" y="1168399"/>
                  </a:lnTo>
                  <a:close/>
                </a:path>
                <a:path w="1476375" h="1663700">
                  <a:moveTo>
                    <a:pt x="1024246" y="1168399"/>
                  </a:moveTo>
                  <a:lnTo>
                    <a:pt x="1019302" y="1168399"/>
                  </a:lnTo>
                  <a:lnTo>
                    <a:pt x="1019302" y="1155699"/>
                  </a:lnTo>
                  <a:lnTo>
                    <a:pt x="1024246" y="1155699"/>
                  </a:lnTo>
                  <a:lnTo>
                    <a:pt x="1024246" y="1168399"/>
                  </a:lnTo>
                  <a:close/>
                </a:path>
                <a:path w="1476375" h="1663700">
                  <a:moveTo>
                    <a:pt x="1033704" y="1219199"/>
                  </a:moveTo>
                  <a:lnTo>
                    <a:pt x="1028760" y="1219199"/>
                  </a:lnTo>
                  <a:lnTo>
                    <a:pt x="1028760" y="1155699"/>
                  </a:lnTo>
                  <a:lnTo>
                    <a:pt x="1033704" y="1155699"/>
                  </a:lnTo>
                  <a:lnTo>
                    <a:pt x="1033704" y="1219199"/>
                  </a:lnTo>
                  <a:close/>
                </a:path>
                <a:path w="1476375" h="1663700">
                  <a:moveTo>
                    <a:pt x="1046185" y="1219199"/>
                  </a:moveTo>
                  <a:lnTo>
                    <a:pt x="1041240" y="1219199"/>
                  </a:lnTo>
                  <a:lnTo>
                    <a:pt x="1041240" y="1155699"/>
                  </a:lnTo>
                  <a:lnTo>
                    <a:pt x="1046185" y="1155699"/>
                  </a:lnTo>
                  <a:lnTo>
                    <a:pt x="1046185" y="1219199"/>
                  </a:lnTo>
                  <a:close/>
                </a:path>
                <a:path w="1476375" h="1663700">
                  <a:moveTo>
                    <a:pt x="1056023" y="1219199"/>
                  </a:moveTo>
                  <a:lnTo>
                    <a:pt x="1051079" y="1219199"/>
                  </a:lnTo>
                  <a:lnTo>
                    <a:pt x="1051079" y="1155699"/>
                  </a:lnTo>
                  <a:lnTo>
                    <a:pt x="1056023" y="1155699"/>
                  </a:lnTo>
                  <a:lnTo>
                    <a:pt x="1056023" y="1219199"/>
                  </a:lnTo>
                  <a:close/>
                </a:path>
                <a:path w="1476375" h="1663700">
                  <a:moveTo>
                    <a:pt x="1078340" y="1219199"/>
                  </a:moveTo>
                  <a:lnTo>
                    <a:pt x="1073395" y="1219199"/>
                  </a:lnTo>
                  <a:lnTo>
                    <a:pt x="1073395" y="1155699"/>
                  </a:lnTo>
                  <a:lnTo>
                    <a:pt x="1078340" y="1155699"/>
                  </a:lnTo>
                  <a:lnTo>
                    <a:pt x="1078340" y="1219199"/>
                  </a:lnTo>
                  <a:close/>
                </a:path>
                <a:path w="1476375" h="1663700">
                  <a:moveTo>
                    <a:pt x="1090720" y="1219199"/>
                  </a:moveTo>
                  <a:lnTo>
                    <a:pt x="1085775" y="1219199"/>
                  </a:lnTo>
                  <a:lnTo>
                    <a:pt x="1085775" y="1155699"/>
                  </a:lnTo>
                  <a:lnTo>
                    <a:pt x="1090720" y="1155699"/>
                  </a:lnTo>
                  <a:lnTo>
                    <a:pt x="1090720" y="1219199"/>
                  </a:lnTo>
                  <a:close/>
                </a:path>
                <a:path w="1476375" h="1663700">
                  <a:moveTo>
                    <a:pt x="1100656" y="1219199"/>
                  </a:moveTo>
                  <a:lnTo>
                    <a:pt x="1095711" y="1219199"/>
                  </a:lnTo>
                  <a:lnTo>
                    <a:pt x="1095711" y="1155699"/>
                  </a:lnTo>
                  <a:lnTo>
                    <a:pt x="1100656" y="1155699"/>
                  </a:lnTo>
                  <a:lnTo>
                    <a:pt x="1100656" y="1219199"/>
                  </a:lnTo>
                  <a:close/>
                </a:path>
                <a:path w="1476375" h="1663700">
                  <a:moveTo>
                    <a:pt x="1111634" y="1219199"/>
                  </a:moveTo>
                  <a:lnTo>
                    <a:pt x="1106689" y="1219199"/>
                  </a:lnTo>
                  <a:lnTo>
                    <a:pt x="1106689" y="1155699"/>
                  </a:lnTo>
                  <a:lnTo>
                    <a:pt x="1111634" y="1155699"/>
                  </a:lnTo>
                  <a:lnTo>
                    <a:pt x="1111634" y="1219199"/>
                  </a:lnTo>
                  <a:close/>
                </a:path>
                <a:path w="1476375" h="1663700">
                  <a:moveTo>
                    <a:pt x="1286710" y="1181099"/>
                  </a:moveTo>
                  <a:lnTo>
                    <a:pt x="1168484" y="1181099"/>
                  </a:lnTo>
                  <a:lnTo>
                    <a:pt x="1168484" y="1155699"/>
                  </a:lnTo>
                  <a:lnTo>
                    <a:pt x="1173428" y="1155699"/>
                  </a:lnTo>
                  <a:lnTo>
                    <a:pt x="1173428" y="1168399"/>
                  </a:lnTo>
                  <a:lnTo>
                    <a:pt x="1286710" y="1168399"/>
                  </a:lnTo>
                  <a:lnTo>
                    <a:pt x="1286710" y="1181099"/>
                  </a:lnTo>
                  <a:close/>
                </a:path>
                <a:path w="1476375" h="1663700">
                  <a:moveTo>
                    <a:pt x="1184587" y="1168399"/>
                  </a:moveTo>
                  <a:lnTo>
                    <a:pt x="1179642" y="1168399"/>
                  </a:lnTo>
                  <a:lnTo>
                    <a:pt x="1179642" y="1155699"/>
                  </a:lnTo>
                  <a:lnTo>
                    <a:pt x="1184587" y="1155699"/>
                  </a:lnTo>
                  <a:lnTo>
                    <a:pt x="1184587" y="1168399"/>
                  </a:lnTo>
                  <a:close/>
                </a:path>
                <a:path w="1476375" h="1663700">
                  <a:moveTo>
                    <a:pt x="1206903" y="1168399"/>
                  </a:moveTo>
                  <a:lnTo>
                    <a:pt x="1201958" y="1168399"/>
                  </a:lnTo>
                  <a:lnTo>
                    <a:pt x="1201958" y="1155699"/>
                  </a:lnTo>
                  <a:lnTo>
                    <a:pt x="1206903" y="1155699"/>
                  </a:lnTo>
                  <a:lnTo>
                    <a:pt x="1206903" y="1168399"/>
                  </a:lnTo>
                  <a:close/>
                </a:path>
                <a:path w="1476375" h="1663700">
                  <a:moveTo>
                    <a:pt x="1229222" y="1168399"/>
                  </a:moveTo>
                  <a:lnTo>
                    <a:pt x="1224278" y="1168399"/>
                  </a:lnTo>
                  <a:lnTo>
                    <a:pt x="1224278" y="1155699"/>
                  </a:lnTo>
                  <a:lnTo>
                    <a:pt x="1229222" y="1155699"/>
                  </a:lnTo>
                  <a:lnTo>
                    <a:pt x="1229222" y="1168399"/>
                  </a:lnTo>
                  <a:close/>
                </a:path>
                <a:path w="1476375" h="1663700">
                  <a:moveTo>
                    <a:pt x="1251535" y="1168399"/>
                  </a:moveTo>
                  <a:lnTo>
                    <a:pt x="1246591" y="1168399"/>
                  </a:lnTo>
                  <a:lnTo>
                    <a:pt x="1246591" y="1155699"/>
                  </a:lnTo>
                  <a:lnTo>
                    <a:pt x="1251535" y="1155699"/>
                  </a:lnTo>
                  <a:lnTo>
                    <a:pt x="1251535" y="1168399"/>
                  </a:lnTo>
                  <a:close/>
                </a:path>
                <a:path w="1476375" h="1663700">
                  <a:moveTo>
                    <a:pt x="1273854" y="1168399"/>
                  </a:moveTo>
                  <a:lnTo>
                    <a:pt x="1268910" y="1168399"/>
                  </a:lnTo>
                  <a:lnTo>
                    <a:pt x="1268910" y="1155699"/>
                  </a:lnTo>
                  <a:lnTo>
                    <a:pt x="1273854" y="1155699"/>
                  </a:lnTo>
                  <a:lnTo>
                    <a:pt x="1273854" y="1168399"/>
                  </a:lnTo>
                  <a:close/>
                </a:path>
                <a:path w="1476375" h="1663700">
                  <a:moveTo>
                    <a:pt x="1286710" y="1168399"/>
                  </a:moveTo>
                  <a:lnTo>
                    <a:pt x="1281765" y="1168399"/>
                  </a:lnTo>
                  <a:lnTo>
                    <a:pt x="1281765" y="1155699"/>
                  </a:lnTo>
                  <a:lnTo>
                    <a:pt x="1286710" y="1155699"/>
                  </a:lnTo>
                  <a:lnTo>
                    <a:pt x="1286710" y="1168399"/>
                  </a:lnTo>
                  <a:close/>
                </a:path>
                <a:path w="1476375" h="1663700">
                  <a:moveTo>
                    <a:pt x="1296171" y="1219199"/>
                  </a:moveTo>
                  <a:lnTo>
                    <a:pt x="1291226" y="1219199"/>
                  </a:lnTo>
                  <a:lnTo>
                    <a:pt x="1291226" y="1155699"/>
                  </a:lnTo>
                  <a:lnTo>
                    <a:pt x="1296171" y="1155699"/>
                  </a:lnTo>
                  <a:lnTo>
                    <a:pt x="1296171" y="1219199"/>
                  </a:lnTo>
                  <a:close/>
                </a:path>
                <a:path w="1476375" h="1663700">
                  <a:moveTo>
                    <a:pt x="1308651" y="1219199"/>
                  </a:moveTo>
                  <a:lnTo>
                    <a:pt x="1303707" y="1219199"/>
                  </a:lnTo>
                  <a:lnTo>
                    <a:pt x="1303707" y="1155699"/>
                  </a:lnTo>
                  <a:lnTo>
                    <a:pt x="1308651" y="1155699"/>
                  </a:lnTo>
                  <a:lnTo>
                    <a:pt x="1308651" y="1219199"/>
                  </a:lnTo>
                  <a:close/>
                </a:path>
                <a:path w="1476375" h="1663700">
                  <a:moveTo>
                    <a:pt x="1318487" y="1219199"/>
                  </a:moveTo>
                  <a:lnTo>
                    <a:pt x="1313542" y="1219199"/>
                  </a:lnTo>
                  <a:lnTo>
                    <a:pt x="1313542" y="1155699"/>
                  </a:lnTo>
                  <a:lnTo>
                    <a:pt x="1318487" y="1155699"/>
                  </a:lnTo>
                  <a:lnTo>
                    <a:pt x="1318487" y="1219199"/>
                  </a:lnTo>
                  <a:close/>
                </a:path>
                <a:path w="1476375" h="1663700">
                  <a:moveTo>
                    <a:pt x="1340806" y="1219199"/>
                  </a:moveTo>
                  <a:lnTo>
                    <a:pt x="1335862" y="1219199"/>
                  </a:lnTo>
                  <a:lnTo>
                    <a:pt x="1335862" y="1155699"/>
                  </a:lnTo>
                  <a:lnTo>
                    <a:pt x="1340806" y="1155699"/>
                  </a:lnTo>
                  <a:lnTo>
                    <a:pt x="1340806" y="1219199"/>
                  </a:lnTo>
                  <a:close/>
                </a:path>
                <a:path w="1476375" h="1663700">
                  <a:moveTo>
                    <a:pt x="1353186" y="1219199"/>
                  </a:moveTo>
                  <a:lnTo>
                    <a:pt x="1348242" y="1219199"/>
                  </a:lnTo>
                  <a:lnTo>
                    <a:pt x="1348242" y="1155699"/>
                  </a:lnTo>
                  <a:lnTo>
                    <a:pt x="1353186" y="1155699"/>
                  </a:lnTo>
                  <a:lnTo>
                    <a:pt x="1353186" y="1219199"/>
                  </a:lnTo>
                  <a:close/>
                </a:path>
                <a:path w="1476375" h="1663700">
                  <a:moveTo>
                    <a:pt x="1363122" y="1219199"/>
                  </a:moveTo>
                  <a:lnTo>
                    <a:pt x="1358178" y="1219199"/>
                  </a:lnTo>
                  <a:lnTo>
                    <a:pt x="1358178" y="1155699"/>
                  </a:lnTo>
                  <a:lnTo>
                    <a:pt x="1363122" y="1155699"/>
                  </a:lnTo>
                  <a:lnTo>
                    <a:pt x="1363122" y="1219199"/>
                  </a:lnTo>
                  <a:close/>
                </a:path>
                <a:path w="1476375" h="1663700">
                  <a:moveTo>
                    <a:pt x="1374097" y="1219199"/>
                  </a:moveTo>
                  <a:lnTo>
                    <a:pt x="1369153" y="1219199"/>
                  </a:lnTo>
                  <a:lnTo>
                    <a:pt x="1369153" y="1155699"/>
                  </a:lnTo>
                  <a:lnTo>
                    <a:pt x="1374097" y="1155699"/>
                  </a:lnTo>
                  <a:lnTo>
                    <a:pt x="1374097" y="1219199"/>
                  </a:lnTo>
                  <a:close/>
                </a:path>
                <a:path w="1476375" h="1663700">
                  <a:moveTo>
                    <a:pt x="167653" y="1206499"/>
                  </a:moveTo>
                  <a:lnTo>
                    <a:pt x="162708" y="1206499"/>
                  </a:lnTo>
                  <a:lnTo>
                    <a:pt x="162708" y="1181099"/>
                  </a:lnTo>
                  <a:lnTo>
                    <a:pt x="167653" y="1181099"/>
                  </a:lnTo>
                  <a:lnTo>
                    <a:pt x="167653" y="1206499"/>
                  </a:lnTo>
                  <a:close/>
                </a:path>
                <a:path w="1476375" h="1663700">
                  <a:moveTo>
                    <a:pt x="922120" y="1219199"/>
                  </a:moveTo>
                  <a:lnTo>
                    <a:pt x="917176" y="1219199"/>
                  </a:lnTo>
                  <a:lnTo>
                    <a:pt x="917176" y="1181099"/>
                  </a:lnTo>
                  <a:lnTo>
                    <a:pt x="922120" y="1181099"/>
                  </a:lnTo>
                  <a:lnTo>
                    <a:pt x="922120" y="1219199"/>
                  </a:lnTo>
                  <a:close/>
                </a:path>
                <a:path w="1476375" h="1663700">
                  <a:moveTo>
                    <a:pt x="944439" y="1219199"/>
                  </a:moveTo>
                  <a:lnTo>
                    <a:pt x="939495" y="1219199"/>
                  </a:lnTo>
                  <a:lnTo>
                    <a:pt x="939495" y="1181099"/>
                  </a:lnTo>
                  <a:lnTo>
                    <a:pt x="944439" y="1181099"/>
                  </a:lnTo>
                  <a:lnTo>
                    <a:pt x="944439" y="1219199"/>
                  </a:lnTo>
                  <a:close/>
                </a:path>
                <a:path w="1476375" h="1663700">
                  <a:moveTo>
                    <a:pt x="966755" y="1219199"/>
                  </a:moveTo>
                  <a:lnTo>
                    <a:pt x="961811" y="1219199"/>
                  </a:lnTo>
                  <a:lnTo>
                    <a:pt x="961811" y="1181099"/>
                  </a:lnTo>
                  <a:lnTo>
                    <a:pt x="966755" y="1181099"/>
                  </a:lnTo>
                  <a:lnTo>
                    <a:pt x="966755" y="1219199"/>
                  </a:lnTo>
                  <a:close/>
                </a:path>
                <a:path w="1476375" h="1663700">
                  <a:moveTo>
                    <a:pt x="989072" y="1219199"/>
                  </a:moveTo>
                  <a:lnTo>
                    <a:pt x="984127" y="1219199"/>
                  </a:lnTo>
                  <a:lnTo>
                    <a:pt x="984127" y="1181099"/>
                  </a:lnTo>
                  <a:lnTo>
                    <a:pt x="989072" y="1181099"/>
                  </a:lnTo>
                  <a:lnTo>
                    <a:pt x="989072" y="1219199"/>
                  </a:lnTo>
                  <a:close/>
                </a:path>
                <a:path w="1476375" h="1663700">
                  <a:moveTo>
                    <a:pt x="1011391" y="1219199"/>
                  </a:moveTo>
                  <a:lnTo>
                    <a:pt x="1006446" y="1219199"/>
                  </a:lnTo>
                  <a:lnTo>
                    <a:pt x="1006446" y="1181099"/>
                  </a:lnTo>
                  <a:lnTo>
                    <a:pt x="1011391" y="1181099"/>
                  </a:lnTo>
                  <a:lnTo>
                    <a:pt x="1011391" y="1219199"/>
                  </a:lnTo>
                  <a:close/>
                </a:path>
                <a:path w="1476375" h="1663700">
                  <a:moveTo>
                    <a:pt x="1184587" y="1219199"/>
                  </a:moveTo>
                  <a:lnTo>
                    <a:pt x="1179642" y="1219199"/>
                  </a:lnTo>
                  <a:lnTo>
                    <a:pt x="1179642" y="1181099"/>
                  </a:lnTo>
                  <a:lnTo>
                    <a:pt x="1184587" y="1181099"/>
                  </a:lnTo>
                  <a:lnTo>
                    <a:pt x="1184587" y="1219199"/>
                  </a:lnTo>
                  <a:close/>
                </a:path>
                <a:path w="1476375" h="1663700">
                  <a:moveTo>
                    <a:pt x="1206903" y="1219199"/>
                  </a:moveTo>
                  <a:lnTo>
                    <a:pt x="1201958" y="1219199"/>
                  </a:lnTo>
                  <a:lnTo>
                    <a:pt x="1201958" y="1181099"/>
                  </a:lnTo>
                  <a:lnTo>
                    <a:pt x="1206903" y="1181099"/>
                  </a:lnTo>
                  <a:lnTo>
                    <a:pt x="1206903" y="1219199"/>
                  </a:lnTo>
                  <a:close/>
                </a:path>
                <a:path w="1476375" h="1663700">
                  <a:moveTo>
                    <a:pt x="1229222" y="1219199"/>
                  </a:moveTo>
                  <a:lnTo>
                    <a:pt x="1224278" y="1219199"/>
                  </a:lnTo>
                  <a:lnTo>
                    <a:pt x="1224278" y="1181099"/>
                  </a:lnTo>
                  <a:lnTo>
                    <a:pt x="1229222" y="1181099"/>
                  </a:lnTo>
                  <a:lnTo>
                    <a:pt x="1229222" y="1219199"/>
                  </a:lnTo>
                  <a:close/>
                </a:path>
                <a:path w="1476375" h="1663700">
                  <a:moveTo>
                    <a:pt x="1251535" y="1219199"/>
                  </a:moveTo>
                  <a:lnTo>
                    <a:pt x="1246591" y="1219199"/>
                  </a:lnTo>
                  <a:lnTo>
                    <a:pt x="1246591" y="1181099"/>
                  </a:lnTo>
                  <a:lnTo>
                    <a:pt x="1251535" y="1181099"/>
                  </a:lnTo>
                  <a:lnTo>
                    <a:pt x="1251535" y="1219199"/>
                  </a:lnTo>
                  <a:close/>
                </a:path>
                <a:path w="1476375" h="1663700">
                  <a:moveTo>
                    <a:pt x="1273854" y="1219199"/>
                  </a:moveTo>
                  <a:lnTo>
                    <a:pt x="1268910" y="1219199"/>
                  </a:lnTo>
                  <a:lnTo>
                    <a:pt x="1268910" y="1181099"/>
                  </a:lnTo>
                  <a:lnTo>
                    <a:pt x="1273854" y="1181099"/>
                  </a:lnTo>
                  <a:lnTo>
                    <a:pt x="1273854" y="1219199"/>
                  </a:lnTo>
                  <a:close/>
                </a:path>
                <a:path w="1476375" h="1663700">
                  <a:moveTo>
                    <a:pt x="678516" y="1625599"/>
                  </a:moveTo>
                  <a:lnTo>
                    <a:pt x="305561" y="1625599"/>
                  </a:lnTo>
                  <a:lnTo>
                    <a:pt x="305561" y="1219199"/>
                  </a:lnTo>
                  <a:lnTo>
                    <a:pt x="310505" y="1219199"/>
                  </a:lnTo>
                  <a:lnTo>
                    <a:pt x="310505" y="1447799"/>
                  </a:lnTo>
                  <a:lnTo>
                    <a:pt x="381111" y="1447799"/>
                  </a:lnTo>
                  <a:lnTo>
                    <a:pt x="381111" y="1485899"/>
                  </a:lnTo>
                  <a:lnTo>
                    <a:pt x="678516" y="1485899"/>
                  </a:lnTo>
                  <a:lnTo>
                    <a:pt x="678516" y="1625599"/>
                  </a:lnTo>
                  <a:close/>
                </a:path>
                <a:path w="1476375" h="1663700">
                  <a:moveTo>
                    <a:pt x="793114" y="1625599"/>
                  </a:moveTo>
                  <a:lnTo>
                    <a:pt x="788170" y="1625599"/>
                  </a:lnTo>
                  <a:lnTo>
                    <a:pt x="788170" y="1219199"/>
                  </a:lnTo>
                  <a:lnTo>
                    <a:pt x="793114" y="1219199"/>
                  </a:lnTo>
                  <a:lnTo>
                    <a:pt x="793114" y="1625599"/>
                  </a:lnTo>
                  <a:close/>
                </a:path>
                <a:path w="1476375" h="1663700">
                  <a:moveTo>
                    <a:pt x="167653" y="1282699"/>
                  </a:moveTo>
                  <a:lnTo>
                    <a:pt x="162708" y="1282699"/>
                  </a:lnTo>
                  <a:lnTo>
                    <a:pt x="162708" y="1257299"/>
                  </a:lnTo>
                  <a:lnTo>
                    <a:pt x="167653" y="1257299"/>
                  </a:lnTo>
                  <a:lnTo>
                    <a:pt x="167653" y="1282699"/>
                  </a:lnTo>
                  <a:close/>
                </a:path>
                <a:path w="1476375" h="1663700">
                  <a:moveTo>
                    <a:pt x="910962" y="1320799"/>
                  </a:moveTo>
                  <a:lnTo>
                    <a:pt x="906018" y="1320799"/>
                  </a:lnTo>
                  <a:lnTo>
                    <a:pt x="906018" y="1269999"/>
                  </a:lnTo>
                  <a:lnTo>
                    <a:pt x="910962" y="1269999"/>
                  </a:lnTo>
                  <a:lnTo>
                    <a:pt x="910962" y="1320799"/>
                  </a:lnTo>
                  <a:close/>
                </a:path>
                <a:path w="1476375" h="1663700">
                  <a:moveTo>
                    <a:pt x="1024246" y="1320799"/>
                  </a:moveTo>
                  <a:lnTo>
                    <a:pt x="1019302" y="1320799"/>
                  </a:lnTo>
                  <a:lnTo>
                    <a:pt x="1019302" y="1269999"/>
                  </a:lnTo>
                  <a:lnTo>
                    <a:pt x="1024246" y="1269999"/>
                  </a:lnTo>
                  <a:lnTo>
                    <a:pt x="1024246" y="1320799"/>
                  </a:lnTo>
                  <a:close/>
                </a:path>
                <a:path w="1476375" h="1663700">
                  <a:moveTo>
                    <a:pt x="1046185" y="1358899"/>
                  </a:moveTo>
                  <a:lnTo>
                    <a:pt x="1041240" y="1358899"/>
                  </a:lnTo>
                  <a:lnTo>
                    <a:pt x="1041240" y="1269999"/>
                  </a:lnTo>
                  <a:lnTo>
                    <a:pt x="1046185" y="1269999"/>
                  </a:lnTo>
                  <a:lnTo>
                    <a:pt x="1046185" y="1358899"/>
                  </a:lnTo>
                  <a:close/>
                </a:path>
                <a:path w="1476375" h="1663700">
                  <a:moveTo>
                    <a:pt x="1090720" y="1358899"/>
                  </a:moveTo>
                  <a:lnTo>
                    <a:pt x="1085775" y="1358899"/>
                  </a:lnTo>
                  <a:lnTo>
                    <a:pt x="1085775" y="1269999"/>
                  </a:lnTo>
                  <a:lnTo>
                    <a:pt x="1090720" y="1269999"/>
                  </a:lnTo>
                  <a:lnTo>
                    <a:pt x="1090720" y="1358899"/>
                  </a:lnTo>
                  <a:close/>
                </a:path>
                <a:path w="1476375" h="1663700">
                  <a:moveTo>
                    <a:pt x="1173428" y="1320799"/>
                  </a:moveTo>
                  <a:lnTo>
                    <a:pt x="1168484" y="1320799"/>
                  </a:lnTo>
                  <a:lnTo>
                    <a:pt x="1168484" y="1269999"/>
                  </a:lnTo>
                  <a:lnTo>
                    <a:pt x="1173428" y="1269999"/>
                  </a:lnTo>
                  <a:lnTo>
                    <a:pt x="1173428" y="1320799"/>
                  </a:lnTo>
                  <a:close/>
                </a:path>
                <a:path w="1476375" h="1663700">
                  <a:moveTo>
                    <a:pt x="1286710" y="1320799"/>
                  </a:moveTo>
                  <a:lnTo>
                    <a:pt x="1281765" y="1320799"/>
                  </a:lnTo>
                  <a:lnTo>
                    <a:pt x="1281765" y="1269999"/>
                  </a:lnTo>
                  <a:lnTo>
                    <a:pt x="1286710" y="1269999"/>
                  </a:lnTo>
                  <a:lnTo>
                    <a:pt x="1286710" y="1320799"/>
                  </a:lnTo>
                  <a:close/>
                </a:path>
                <a:path w="1476375" h="1663700">
                  <a:moveTo>
                    <a:pt x="1308651" y="1358899"/>
                  </a:moveTo>
                  <a:lnTo>
                    <a:pt x="1303707" y="1358899"/>
                  </a:lnTo>
                  <a:lnTo>
                    <a:pt x="1303707" y="1269999"/>
                  </a:lnTo>
                  <a:lnTo>
                    <a:pt x="1308651" y="1269999"/>
                  </a:lnTo>
                  <a:lnTo>
                    <a:pt x="1308651" y="1358899"/>
                  </a:lnTo>
                  <a:close/>
                </a:path>
                <a:path w="1476375" h="1663700">
                  <a:moveTo>
                    <a:pt x="1353186" y="1358899"/>
                  </a:moveTo>
                  <a:lnTo>
                    <a:pt x="1348242" y="1358899"/>
                  </a:lnTo>
                  <a:lnTo>
                    <a:pt x="1348242" y="1269999"/>
                  </a:lnTo>
                  <a:lnTo>
                    <a:pt x="1353186" y="1269999"/>
                  </a:lnTo>
                  <a:lnTo>
                    <a:pt x="1353186" y="1358899"/>
                  </a:lnTo>
                  <a:close/>
                </a:path>
                <a:path w="1476375" h="1663700">
                  <a:moveTo>
                    <a:pt x="754040" y="1346199"/>
                  </a:moveTo>
                  <a:lnTo>
                    <a:pt x="712649" y="1346199"/>
                  </a:lnTo>
                  <a:lnTo>
                    <a:pt x="712649" y="1282699"/>
                  </a:lnTo>
                  <a:lnTo>
                    <a:pt x="754040" y="1282699"/>
                  </a:lnTo>
                  <a:lnTo>
                    <a:pt x="754040" y="1295399"/>
                  </a:lnTo>
                  <a:lnTo>
                    <a:pt x="717593" y="1295399"/>
                  </a:lnTo>
                  <a:lnTo>
                    <a:pt x="717593" y="1333499"/>
                  </a:lnTo>
                  <a:lnTo>
                    <a:pt x="754040" y="1333499"/>
                  </a:lnTo>
                  <a:lnTo>
                    <a:pt x="754040" y="1346199"/>
                  </a:lnTo>
                  <a:close/>
                </a:path>
                <a:path w="1476375" h="1663700">
                  <a:moveTo>
                    <a:pt x="236016" y="1346199"/>
                  </a:moveTo>
                  <a:lnTo>
                    <a:pt x="231071" y="1346199"/>
                  </a:lnTo>
                  <a:lnTo>
                    <a:pt x="231071" y="1295399"/>
                  </a:lnTo>
                  <a:lnTo>
                    <a:pt x="236016" y="1295399"/>
                  </a:lnTo>
                  <a:lnTo>
                    <a:pt x="236016" y="1346199"/>
                  </a:lnTo>
                  <a:close/>
                </a:path>
                <a:path w="1476375" h="1663700">
                  <a:moveTo>
                    <a:pt x="271965" y="1346199"/>
                  </a:moveTo>
                  <a:lnTo>
                    <a:pt x="267020" y="1346199"/>
                  </a:lnTo>
                  <a:lnTo>
                    <a:pt x="267020" y="1295399"/>
                  </a:lnTo>
                  <a:lnTo>
                    <a:pt x="271965" y="1295399"/>
                  </a:lnTo>
                  <a:lnTo>
                    <a:pt x="271965" y="1346199"/>
                  </a:lnTo>
                  <a:close/>
                </a:path>
                <a:path w="1476375" h="1663700">
                  <a:moveTo>
                    <a:pt x="754040" y="1333499"/>
                  </a:moveTo>
                  <a:lnTo>
                    <a:pt x="749096" y="1333499"/>
                  </a:lnTo>
                  <a:lnTo>
                    <a:pt x="749096" y="1295399"/>
                  </a:lnTo>
                  <a:lnTo>
                    <a:pt x="754040" y="1295399"/>
                  </a:lnTo>
                  <a:lnTo>
                    <a:pt x="754040" y="1333499"/>
                  </a:lnTo>
                  <a:close/>
                </a:path>
                <a:path w="1476375" h="1663700">
                  <a:moveTo>
                    <a:pt x="900291" y="1358899"/>
                  </a:moveTo>
                  <a:lnTo>
                    <a:pt x="895346" y="1358899"/>
                  </a:lnTo>
                  <a:lnTo>
                    <a:pt x="895346" y="1295399"/>
                  </a:lnTo>
                  <a:lnTo>
                    <a:pt x="900291" y="1295399"/>
                  </a:lnTo>
                  <a:lnTo>
                    <a:pt x="900291" y="1358899"/>
                  </a:lnTo>
                  <a:close/>
                </a:path>
                <a:path w="1476375" h="1663700">
                  <a:moveTo>
                    <a:pt x="922120" y="1358899"/>
                  </a:moveTo>
                  <a:lnTo>
                    <a:pt x="917176" y="1358899"/>
                  </a:lnTo>
                  <a:lnTo>
                    <a:pt x="917176" y="1295399"/>
                  </a:lnTo>
                  <a:lnTo>
                    <a:pt x="922120" y="1295399"/>
                  </a:lnTo>
                  <a:lnTo>
                    <a:pt x="922120" y="1358899"/>
                  </a:lnTo>
                  <a:close/>
                </a:path>
                <a:path w="1476375" h="1663700">
                  <a:moveTo>
                    <a:pt x="944439" y="1358899"/>
                  </a:moveTo>
                  <a:lnTo>
                    <a:pt x="939495" y="1358899"/>
                  </a:lnTo>
                  <a:lnTo>
                    <a:pt x="939495" y="1295399"/>
                  </a:lnTo>
                  <a:lnTo>
                    <a:pt x="944439" y="1295399"/>
                  </a:lnTo>
                  <a:lnTo>
                    <a:pt x="944439" y="1358899"/>
                  </a:lnTo>
                  <a:close/>
                </a:path>
                <a:path w="1476375" h="1663700">
                  <a:moveTo>
                    <a:pt x="966755" y="1358899"/>
                  </a:moveTo>
                  <a:lnTo>
                    <a:pt x="961811" y="1358899"/>
                  </a:lnTo>
                  <a:lnTo>
                    <a:pt x="961811" y="1295399"/>
                  </a:lnTo>
                  <a:lnTo>
                    <a:pt x="966755" y="1295399"/>
                  </a:lnTo>
                  <a:lnTo>
                    <a:pt x="966755" y="1358899"/>
                  </a:lnTo>
                  <a:close/>
                </a:path>
                <a:path w="1476375" h="1663700">
                  <a:moveTo>
                    <a:pt x="989072" y="1358899"/>
                  </a:moveTo>
                  <a:lnTo>
                    <a:pt x="984127" y="1358899"/>
                  </a:lnTo>
                  <a:lnTo>
                    <a:pt x="984127" y="1295399"/>
                  </a:lnTo>
                  <a:lnTo>
                    <a:pt x="989072" y="1295399"/>
                  </a:lnTo>
                  <a:lnTo>
                    <a:pt x="989072" y="1358899"/>
                  </a:lnTo>
                  <a:close/>
                </a:path>
                <a:path w="1476375" h="1663700">
                  <a:moveTo>
                    <a:pt x="1011391" y="1358899"/>
                  </a:moveTo>
                  <a:lnTo>
                    <a:pt x="1006446" y="1358899"/>
                  </a:lnTo>
                  <a:lnTo>
                    <a:pt x="1006446" y="1295399"/>
                  </a:lnTo>
                  <a:lnTo>
                    <a:pt x="1011391" y="1295399"/>
                  </a:lnTo>
                  <a:lnTo>
                    <a:pt x="1011391" y="1358899"/>
                  </a:lnTo>
                  <a:close/>
                </a:path>
                <a:path w="1476375" h="1663700">
                  <a:moveTo>
                    <a:pt x="1033704" y="1358899"/>
                  </a:moveTo>
                  <a:lnTo>
                    <a:pt x="1028760" y="1358899"/>
                  </a:lnTo>
                  <a:lnTo>
                    <a:pt x="1028760" y="1295399"/>
                  </a:lnTo>
                  <a:lnTo>
                    <a:pt x="1033704" y="1295399"/>
                  </a:lnTo>
                  <a:lnTo>
                    <a:pt x="1033704" y="1358899"/>
                  </a:lnTo>
                  <a:close/>
                </a:path>
                <a:path w="1476375" h="1663700">
                  <a:moveTo>
                    <a:pt x="1056023" y="1358899"/>
                  </a:moveTo>
                  <a:lnTo>
                    <a:pt x="1051079" y="1358899"/>
                  </a:lnTo>
                  <a:lnTo>
                    <a:pt x="1051079" y="1295399"/>
                  </a:lnTo>
                  <a:lnTo>
                    <a:pt x="1056023" y="1295399"/>
                  </a:lnTo>
                  <a:lnTo>
                    <a:pt x="1056023" y="1358899"/>
                  </a:lnTo>
                  <a:close/>
                </a:path>
                <a:path w="1476375" h="1663700">
                  <a:moveTo>
                    <a:pt x="1078340" y="1358899"/>
                  </a:moveTo>
                  <a:lnTo>
                    <a:pt x="1073395" y="1358899"/>
                  </a:lnTo>
                  <a:lnTo>
                    <a:pt x="1073395" y="1295399"/>
                  </a:lnTo>
                  <a:lnTo>
                    <a:pt x="1078340" y="1295399"/>
                  </a:lnTo>
                  <a:lnTo>
                    <a:pt x="1078340" y="1358899"/>
                  </a:lnTo>
                  <a:close/>
                </a:path>
                <a:path w="1476375" h="1663700">
                  <a:moveTo>
                    <a:pt x="1100656" y="1358899"/>
                  </a:moveTo>
                  <a:lnTo>
                    <a:pt x="1095711" y="1358899"/>
                  </a:lnTo>
                  <a:lnTo>
                    <a:pt x="1095711" y="1295399"/>
                  </a:lnTo>
                  <a:lnTo>
                    <a:pt x="1100656" y="1295399"/>
                  </a:lnTo>
                  <a:lnTo>
                    <a:pt x="1100656" y="1358899"/>
                  </a:lnTo>
                  <a:close/>
                </a:path>
                <a:path w="1476375" h="1663700">
                  <a:moveTo>
                    <a:pt x="1111634" y="1358899"/>
                  </a:moveTo>
                  <a:lnTo>
                    <a:pt x="1106689" y="1358899"/>
                  </a:lnTo>
                  <a:lnTo>
                    <a:pt x="1106689" y="1295399"/>
                  </a:lnTo>
                  <a:lnTo>
                    <a:pt x="1111634" y="1295399"/>
                  </a:lnTo>
                  <a:lnTo>
                    <a:pt x="1111634" y="1358899"/>
                  </a:lnTo>
                  <a:close/>
                </a:path>
                <a:path w="1476375" h="1663700">
                  <a:moveTo>
                    <a:pt x="1162754" y="1358899"/>
                  </a:moveTo>
                  <a:lnTo>
                    <a:pt x="1157810" y="1358899"/>
                  </a:lnTo>
                  <a:lnTo>
                    <a:pt x="1157810" y="1295399"/>
                  </a:lnTo>
                  <a:lnTo>
                    <a:pt x="1162754" y="1295399"/>
                  </a:lnTo>
                  <a:lnTo>
                    <a:pt x="1162754" y="1358899"/>
                  </a:lnTo>
                  <a:close/>
                </a:path>
                <a:path w="1476375" h="1663700">
                  <a:moveTo>
                    <a:pt x="1184587" y="1358899"/>
                  </a:moveTo>
                  <a:lnTo>
                    <a:pt x="1179642" y="1358899"/>
                  </a:lnTo>
                  <a:lnTo>
                    <a:pt x="1179642" y="1295399"/>
                  </a:lnTo>
                  <a:lnTo>
                    <a:pt x="1184587" y="1295399"/>
                  </a:lnTo>
                  <a:lnTo>
                    <a:pt x="1184587" y="1358899"/>
                  </a:lnTo>
                  <a:close/>
                </a:path>
                <a:path w="1476375" h="1663700">
                  <a:moveTo>
                    <a:pt x="1206903" y="1358899"/>
                  </a:moveTo>
                  <a:lnTo>
                    <a:pt x="1201958" y="1358899"/>
                  </a:lnTo>
                  <a:lnTo>
                    <a:pt x="1201958" y="1295399"/>
                  </a:lnTo>
                  <a:lnTo>
                    <a:pt x="1206903" y="1295399"/>
                  </a:lnTo>
                  <a:lnTo>
                    <a:pt x="1206903" y="1358899"/>
                  </a:lnTo>
                  <a:close/>
                </a:path>
                <a:path w="1476375" h="1663700">
                  <a:moveTo>
                    <a:pt x="1229222" y="1358899"/>
                  </a:moveTo>
                  <a:lnTo>
                    <a:pt x="1224278" y="1358899"/>
                  </a:lnTo>
                  <a:lnTo>
                    <a:pt x="1224278" y="1295399"/>
                  </a:lnTo>
                  <a:lnTo>
                    <a:pt x="1229222" y="1295399"/>
                  </a:lnTo>
                  <a:lnTo>
                    <a:pt x="1229222" y="1358899"/>
                  </a:lnTo>
                  <a:close/>
                </a:path>
                <a:path w="1476375" h="1663700">
                  <a:moveTo>
                    <a:pt x="1251535" y="1358899"/>
                  </a:moveTo>
                  <a:lnTo>
                    <a:pt x="1246591" y="1358899"/>
                  </a:lnTo>
                  <a:lnTo>
                    <a:pt x="1246591" y="1295399"/>
                  </a:lnTo>
                  <a:lnTo>
                    <a:pt x="1251535" y="1295399"/>
                  </a:lnTo>
                  <a:lnTo>
                    <a:pt x="1251535" y="1358899"/>
                  </a:lnTo>
                  <a:close/>
                </a:path>
                <a:path w="1476375" h="1663700">
                  <a:moveTo>
                    <a:pt x="1273854" y="1358899"/>
                  </a:moveTo>
                  <a:lnTo>
                    <a:pt x="1268910" y="1358899"/>
                  </a:lnTo>
                  <a:lnTo>
                    <a:pt x="1268910" y="1295399"/>
                  </a:lnTo>
                  <a:lnTo>
                    <a:pt x="1273854" y="1295399"/>
                  </a:lnTo>
                  <a:lnTo>
                    <a:pt x="1273854" y="1358899"/>
                  </a:lnTo>
                  <a:close/>
                </a:path>
                <a:path w="1476375" h="1663700">
                  <a:moveTo>
                    <a:pt x="1296171" y="1358899"/>
                  </a:moveTo>
                  <a:lnTo>
                    <a:pt x="1291226" y="1358899"/>
                  </a:lnTo>
                  <a:lnTo>
                    <a:pt x="1291226" y="1295399"/>
                  </a:lnTo>
                  <a:lnTo>
                    <a:pt x="1296171" y="1295399"/>
                  </a:lnTo>
                  <a:lnTo>
                    <a:pt x="1296171" y="1358899"/>
                  </a:lnTo>
                  <a:close/>
                </a:path>
                <a:path w="1476375" h="1663700">
                  <a:moveTo>
                    <a:pt x="1318487" y="1358899"/>
                  </a:moveTo>
                  <a:lnTo>
                    <a:pt x="1313542" y="1358899"/>
                  </a:lnTo>
                  <a:lnTo>
                    <a:pt x="1313542" y="1295399"/>
                  </a:lnTo>
                  <a:lnTo>
                    <a:pt x="1318487" y="1295399"/>
                  </a:lnTo>
                  <a:lnTo>
                    <a:pt x="1318487" y="1358899"/>
                  </a:lnTo>
                  <a:close/>
                </a:path>
                <a:path w="1476375" h="1663700">
                  <a:moveTo>
                    <a:pt x="1340806" y="1358899"/>
                  </a:moveTo>
                  <a:lnTo>
                    <a:pt x="1335862" y="1358899"/>
                  </a:lnTo>
                  <a:lnTo>
                    <a:pt x="1335862" y="1295399"/>
                  </a:lnTo>
                  <a:lnTo>
                    <a:pt x="1340806" y="1295399"/>
                  </a:lnTo>
                  <a:lnTo>
                    <a:pt x="1340806" y="1358899"/>
                  </a:lnTo>
                  <a:close/>
                </a:path>
                <a:path w="1476375" h="1663700">
                  <a:moveTo>
                    <a:pt x="1363122" y="1358899"/>
                  </a:moveTo>
                  <a:lnTo>
                    <a:pt x="1358178" y="1358899"/>
                  </a:lnTo>
                  <a:lnTo>
                    <a:pt x="1358178" y="1295399"/>
                  </a:lnTo>
                  <a:lnTo>
                    <a:pt x="1363122" y="1295399"/>
                  </a:lnTo>
                  <a:lnTo>
                    <a:pt x="1363122" y="1358899"/>
                  </a:lnTo>
                  <a:close/>
                </a:path>
                <a:path w="1476375" h="1663700">
                  <a:moveTo>
                    <a:pt x="1374097" y="1358899"/>
                  </a:moveTo>
                  <a:lnTo>
                    <a:pt x="1369153" y="1358899"/>
                  </a:lnTo>
                  <a:lnTo>
                    <a:pt x="1369153" y="1295399"/>
                  </a:lnTo>
                  <a:lnTo>
                    <a:pt x="1374097" y="1295399"/>
                  </a:lnTo>
                  <a:lnTo>
                    <a:pt x="1374097" y="1358899"/>
                  </a:lnTo>
                  <a:close/>
                </a:path>
                <a:path w="1476375" h="1663700">
                  <a:moveTo>
                    <a:pt x="167653" y="1358899"/>
                  </a:moveTo>
                  <a:lnTo>
                    <a:pt x="162708" y="1358899"/>
                  </a:lnTo>
                  <a:lnTo>
                    <a:pt x="162708" y="1333499"/>
                  </a:lnTo>
                  <a:lnTo>
                    <a:pt x="167653" y="1333499"/>
                  </a:lnTo>
                  <a:lnTo>
                    <a:pt x="167653" y="1358899"/>
                  </a:lnTo>
                  <a:close/>
                </a:path>
                <a:path w="1476375" h="1663700">
                  <a:moveTo>
                    <a:pt x="236016" y="1435099"/>
                  </a:moveTo>
                  <a:lnTo>
                    <a:pt x="231071" y="1435099"/>
                  </a:lnTo>
                  <a:lnTo>
                    <a:pt x="231071" y="1384299"/>
                  </a:lnTo>
                  <a:lnTo>
                    <a:pt x="236016" y="1384299"/>
                  </a:lnTo>
                  <a:lnTo>
                    <a:pt x="236016" y="1435099"/>
                  </a:lnTo>
                  <a:close/>
                </a:path>
                <a:path w="1476375" h="1663700">
                  <a:moveTo>
                    <a:pt x="271965" y="1435099"/>
                  </a:moveTo>
                  <a:lnTo>
                    <a:pt x="267020" y="1435099"/>
                  </a:lnTo>
                  <a:lnTo>
                    <a:pt x="267020" y="1384299"/>
                  </a:lnTo>
                  <a:lnTo>
                    <a:pt x="271965" y="1384299"/>
                  </a:lnTo>
                  <a:lnTo>
                    <a:pt x="271965" y="1435099"/>
                  </a:lnTo>
                  <a:close/>
                </a:path>
                <a:path w="1476375" h="1663700">
                  <a:moveTo>
                    <a:pt x="717593" y="1435099"/>
                  </a:moveTo>
                  <a:lnTo>
                    <a:pt x="712649" y="1435099"/>
                  </a:lnTo>
                  <a:lnTo>
                    <a:pt x="712649" y="1384299"/>
                  </a:lnTo>
                  <a:lnTo>
                    <a:pt x="717593" y="1384299"/>
                  </a:lnTo>
                  <a:lnTo>
                    <a:pt x="717593" y="1435099"/>
                  </a:lnTo>
                  <a:close/>
                </a:path>
                <a:path w="1476375" h="1663700">
                  <a:moveTo>
                    <a:pt x="754040" y="1435099"/>
                  </a:moveTo>
                  <a:lnTo>
                    <a:pt x="749096" y="1435099"/>
                  </a:lnTo>
                  <a:lnTo>
                    <a:pt x="749096" y="1384299"/>
                  </a:lnTo>
                  <a:lnTo>
                    <a:pt x="754040" y="1384299"/>
                  </a:lnTo>
                  <a:lnTo>
                    <a:pt x="754040" y="1435099"/>
                  </a:lnTo>
                  <a:close/>
                </a:path>
                <a:path w="1476375" h="1663700">
                  <a:moveTo>
                    <a:pt x="678516" y="1485899"/>
                  </a:moveTo>
                  <a:lnTo>
                    <a:pt x="425929" y="1485899"/>
                  </a:lnTo>
                  <a:lnTo>
                    <a:pt x="425929" y="1396999"/>
                  </a:lnTo>
                  <a:lnTo>
                    <a:pt x="543680" y="1396999"/>
                  </a:lnTo>
                  <a:lnTo>
                    <a:pt x="543680" y="1447799"/>
                  </a:lnTo>
                  <a:lnTo>
                    <a:pt x="678516" y="1447799"/>
                  </a:lnTo>
                  <a:lnTo>
                    <a:pt x="678516" y="1485899"/>
                  </a:lnTo>
                  <a:close/>
                </a:path>
                <a:path w="1476375" h="1663700">
                  <a:moveTo>
                    <a:pt x="381111" y="1447799"/>
                  </a:moveTo>
                  <a:lnTo>
                    <a:pt x="334058" y="1447799"/>
                  </a:lnTo>
                  <a:lnTo>
                    <a:pt x="334058" y="1409699"/>
                  </a:lnTo>
                  <a:lnTo>
                    <a:pt x="381111" y="1409699"/>
                  </a:lnTo>
                  <a:lnTo>
                    <a:pt x="381111" y="1447799"/>
                  </a:lnTo>
                  <a:close/>
                </a:path>
                <a:path w="1476375" h="1663700">
                  <a:moveTo>
                    <a:pt x="910962" y="1460499"/>
                  </a:moveTo>
                  <a:lnTo>
                    <a:pt x="906018" y="1460499"/>
                  </a:lnTo>
                  <a:lnTo>
                    <a:pt x="906018" y="1409699"/>
                  </a:lnTo>
                  <a:lnTo>
                    <a:pt x="910962" y="1409699"/>
                  </a:lnTo>
                  <a:lnTo>
                    <a:pt x="910962" y="1460499"/>
                  </a:lnTo>
                  <a:close/>
                </a:path>
                <a:path w="1476375" h="1663700">
                  <a:moveTo>
                    <a:pt x="1024246" y="1460499"/>
                  </a:moveTo>
                  <a:lnTo>
                    <a:pt x="1019302" y="1460499"/>
                  </a:lnTo>
                  <a:lnTo>
                    <a:pt x="1019302" y="1409699"/>
                  </a:lnTo>
                  <a:lnTo>
                    <a:pt x="1024246" y="1409699"/>
                  </a:lnTo>
                  <a:lnTo>
                    <a:pt x="1024246" y="1460499"/>
                  </a:lnTo>
                  <a:close/>
                </a:path>
                <a:path w="1476375" h="1663700">
                  <a:moveTo>
                    <a:pt x="1046185" y="1498599"/>
                  </a:moveTo>
                  <a:lnTo>
                    <a:pt x="1041240" y="1498599"/>
                  </a:lnTo>
                  <a:lnTo>
                    <a:pt x="1041240" y="1409699"/>
                  </a:lnTo>
                  <a:lnTo>
                    <a:pt x="1046185" y="1409699"/>
                  </a:lnTo>
                  <a:lnTo>
                    <a:pt x="1046185" y="1498599"/>
                  </a:lnTo>
                  <a:close/>
                </a:path>
                <a:path w="1476375" h="1663700">
                  <a:moveTo>
                    <a:pt x="1090720" y="1498599"/>
                  </a:moveTo>
                  <a:lnTo>
                    <a:pt x="1085775" y="1498599"/>
                  </a:lnTo>
                  <a:lnTo>
                    <a:pt x="1085775" y="1409699"/>
                  </a:lnTo>
                  <a:lnTo>
                    <a:pt x="1090720" y="1409699"/>
                  </a:lnTo>
                  <a:lnTo>
                    <a:pt x="1090720" y="1498599"/>
                  </a:lnTo>
                  <a:close/>
                </a:path>
                <a:path w="1476375" h="1663700">
                  <a:moveTo>
                    <a:pt x="1173428" y="1460499"/>
                  </a:moveTo>
                  <a:lnTo>
                    <a:pt x="1168484" y="1460499"/>
                  </a:lnTo>
                  <a:lnTo>
                    <a:pt x="1168484" y="1409699"/>
                  </a:lnTo>
                  <a:lnTo>
                    <a:pt x="1173428" y="1409699"/>
                  </a:lnTo>
                  <a:lnTo>
                    <a:pt x="1173428" y="1460499"/>
                  </a:lnTo>
                  <a:close/>
                </a:path>
                <a:path w="1476375" h="1663700">
                  <a:moveTo>
                    <a:pt x="1286710" y="1460499"/>
                  </a:moveTo>
                  <a:lnTo>
                    <a:pt x="1281765" y="1460499"/>
                  </a:lnTo>
                  <a:lnTo>
                    <a:pt x="1281765" y="1409699"/>
                  </a:lnTo>
                  <a:lnTo>
                    <a:pt x="1286710" y="1409699"/>
                  </a:lnTo>
                  <a:lnTo>
                    <a:pt x="1286710" y="1460499"/>
                  </a:lnTo>
                  <a:close/>
                </a:path>
                <a:path w="1476375" h="1663700">
                  <a:moveTo>
                    <a:pt x="1308651" y="1498599"/>
                  </a:moveTo>
                  <a:lnTo>
                    <a:pt x="1303707" y="1498599"/>
                  </a:lnTo>
                  <a:lnTo>
                    <a:pt x="1303707" y="1409699"/>
                  </a:lnTo>
                  <a:lnTo>
                    <a:pt x="1308651" y="1409699"/>
                  </a:lnTo>
                  <a:lnTo>
                    <a:pt x="1308651" y="1498599"/>
                  </a:lnTo>
                  <a:close/>
                </a:path>
                <a:path w="1476375" h="1663700">
                  <a:moveTo>
                    <a:pt x="1353186" y="1498599"/>
                  </a:moveTo>
                  <a:lnTo>
                    <a:pt x="1348242" y="1498599"/>
                  </a:lnTo>
                  <a:lnTo>
                    <a:pt x="1348242" y="1409699"/>
                  </a:lnTo>
                  <a:lnTo>
                    <a:pt x="1353186" y="1409699"/>
                  </a:lnTo>
                  <a:lnTo>
                    <a:pt x="1353186" y="1498599"/>
                  </a:lnTo>
                  <a:close/>
                </a:path>
                <a:path w="1476375" h="1663700">
                  <a:moveTo>
                    <a:pt x="1111634" y="1511299"/>
                  </a:moveTo>
                  <a:lnTo>
                    <a:pt x="895346" y="1511299"/>
                  </a:lnTo>
                  <a:lnTo>
                    <a:pt x="895346" y="1435099"/>
                  </a:lnTo>
                  <a:lnTo>
                    <a:pt x="900291" y="1435099"/>
                  </a:lnTo>
                  <a:lnTo>
                    <a:pt x="900291" y="1498599"/>
                  </a:lnTo>
                  <a:lnTo>
                    <a:pt x="1111634" y="1498599"/>
                  </a:lnTo>
                  <a:lnTo>
                    <a:pt x="1111634" y="1511299"/>
                  </a:lnTo>
                  <a:close/>
                </a:path>
                <a:path w="1476375" h="1663700">
                  <a:moveTo>
                    <a:pt x="922120" y="1498599"/>
                  </a:moveTo>
                  <a:lnTo>
                    <a:pt x="917176" y="1498599"/>
                  </a:lnTo>
                  <a:lnTo>
                    <a:pt x="917176" y="1435099"/>
                  </a:lnTo>
                  <a:lnTo>
                    <a:pt x="922120" y="1435099"/>
                  </a:lnTo>
                  <a:lnTo>
                    <a:pt x="922120" y="1498599"/>
                  </a:lnTo>
                  <a:close/>
                </a:path>
                <a:path w="1476375" h="1663700">
                  <a:moveTo>
                    <a:pt x="944439" y="1498599"/>
                  </a:moveTo>
                  <a:lnTo>
                    <a:pt x="939495" y="1498599"/>
                  </a:lnTo>
                  <a:lnTo>
                    <a:pt x="939495" y="1435099"/>
                  </a:lnTo>
                  <a:lnTo>
                    <a:pt x="944439" y="1435099"/>
                  </a:lnTo>
                  <a:lnTo>
                    <a:pt x="944439" y="1498599"/>
                  </a:lnTo>
                  <a:close/>
                </a:path>
                <a:path w="1476375" h="1663700">
                  <a:moveTo>
                    <a:pt x="966755" y="1498599"/>
                  </a:moveTo>
                  <a:lnTo>
                    <a:pt x="961811" y="1498599"/>
                  </a:lnTo>
                  <a:lnTo>
                    <a:pt x="961811" y="1435099"/>
                  </a:lnTo>
                  <a:lnTo>
                    <a:pt x="966755" y="1435099"/>
                  </a:lnTo>
                  <a:lnTo>
                    <a:pt x="966755" y="1498599"/>
                  </a:lnTo>
                  <a:close/>
                </a:path>
                <a:path w="1476375" h="1663700">
                  <a:moveTo>
                    <a:pt x="989072" y="1498599"/>
                  </a:moveTo>
                  <a:lnTo>
                    <a:pt x="984127" y="1498599"/>
                  </a:lnTo>
                  <a:lnTo>
                    <a:pt x="984127" y="1435099"/>
                  </a:lnTo>
                  <a:lnTo>
                    <a:pt x="989072" y="1435099"/>
                  </a:lnTo>
                  <a:lnTo>
                    <a:pt x="989072" y="1498599"/>
                  </a:lnTo>
                  <a:close/>
                </a:path>
                <a:path w="1476375" h="1663700">
                  <a:moveTo>
                    <a:pt x="1011391" y="1498599"/>
                  </a:moveTo>
                  <a:lnTo>
                    <a:pt x="1006446" y="1498599"/>
                  </a:lnTo>
                  <a:lnTo>
                    <a:pt x="1006446" y="1435099"/>
                  </a:lnTo>
                  <a:lnTo>
                    <a:pt x="1011391" y="1435099"/>
                  </a:lnTo>
                  <a:lnTo>
                    <a:pt x="1011391" y="1498599"/>
                  </a:lnTo>
                  <a:close/>
                </a:path>
                <a:path w="1476375" h="1663700">
                  <a:moveTo>
                    <a:pt x="1033704" y="1498599"/>
                  </a:moveTo>
                  <a:lnTo>
                    <a:pt x="1028760" y="1498599"/>
                  </a:lnTo>
                  <a:lnTo>
                    <a:pt x="1028760" y="1435099"/>
                  </a:lnTo>
                  <a:lnTo>
                    <a:pt x="1033704" y="1435099"/>
                  </a:lnTo>
                  <a:lnTo>
                    <a:pt x="1033704" y="1498599"/>
                  </a:lnTo>
                  <a:close/>
                </a:path>
                <a:path w="1476375" h="1663700">
                  <a:moveTo>
                    <a:pt x="1056023" y="1498599"/>
                  </a:moveTo>
                  <a:lnTo>
                    <a:pt x="1051079" y="1498599"/>
                  </a:lnTo>
                  <a:lnTo>
                    <a:pt x="1051079" y="1435099"/>
                  </a:lnTo>
                  <a:lnTo>
                    <a:pt x="1056023" y="1435099"/>
                  </a:lnTo>
                  <a:lnTo>
                    <a:pt x="1056023" y="1498599"/>
                  </a:lnTo>
                  <a:close/>
                </a:path>
                <a:path w="1476375" h="1663700">
                  <a:moveTo>
                    <a:pt x="1078340" y="1498599"/>
                  </a:moveTo>
                  <a:lnTo>
                    <a:pt x="1073395" y="1498599"/>
                  </a:lnTo>
                  <a:lnTo>
                    <a:pt x="1073395" y="1435099"/>
                  </a:lnTo>
                  <a:lnTo>
                    <a:pt x="1078340" y="1435099"/>
                  </a:lnTo>
                  <a:lnTo>
                    <a:pt x="1078340" y="1498599"/>
                  </a:lnTo>
                  <a:close/>
                </a:path>
                <a:path w="1476375" h="1663700">
                  <a:moveTo>
                    <a:pt x="1100656" y="1498599"/>
                  </a:moveTo>
                  <a:lnTo>
                    <a:pt x="1095711" y="1498599"/>
                  </a:lnTo>
                  <a:lnTo>
                    <a:pt x="1095711" y="1435099"/>
                  </a:lnTo>
                  <a:lnTo>
                    <a:pt x="1100656" y="1435099"/>
                  </a:lnTo>
                  <a:lnTo>
                    <a:pt x="1100656" y="1498599"/>
                  </a:lnTo>
                  <a:close/>
                </a:path>
                <a:path w="1476375" h="1663700">
                  <a:moveTo>
                    <a:pt x="1111634" y="1498599"/>
                  </a:moveTo>
                  <a:lnTo>
                    <a:pt x="1106689" y="1498599"/>
                  </a:lnTo>
                  <a:lnTo>
                    <a:pt x="1106689" y="1435099"/>
                  </a:lnTo>
                  <a:lnTo>
                    <a:pt x="1111634" y="1435099"/>
                  </a:lnTo>
                  <a:lnTo>
                    <a:pt x="1111634" y="1498599"/>
                  </a:lnTo>
                  <a:close/>
                </a:path>
                <a:path w="1476375" h="1663700">
                  <a:moveTo>
                    <a:pt x="1374097" y="1511299"/>
                  </a:moveTo>
                  <a:lnTo>
                    <a:pt x="1157810" y="1511299"/>
                  </a:lnTo>
                  <a:lnTo>
                    <a:pt x="1157810" y="1435099"/>
                  </a:lnTo>
                  <a:lnTo>
                    <a:pt x="1162754" y="1435099"/>
                  </a:lnTo>
                  <a:lnTo>
                    <a:pt x="1162754" y="1498599"/>
                  </a:lnTo>
                  <a:lnTo>
                    <a:pt x="1374097" y="1498599"/>
                  </a:lnTo>
                  <a:lnTo>
                    <a:pt x="1374097" y="1511299"/>
                  </a:lnTo>
                  <a:close/>
                </a:path>
                <a:path w="1476375" h="1663700">
                  <a:moveTo>
                    <a:pt x="1184587" y="1498599"/>
                  </a:moveTo>
                  <a:lnTo>
                    <a:pt x="1179642" y="1498599"/>
                  </a:lnTo>
                  <a:lnTo>
                    <a:pt x="1179642" y="1435099"/>
                  </a:lnTo>
                  <a:lnTo>
                    <a:pt x="1184587" y="1435099"/>
                  </a:lnTo>
                  <a:lnTo>
                    <a:pt x="1184587" y="1498599"/>
                  </a:lnTo>
                  <a:close/>
                </a:path>
                <a:path w="1476375" h="1663700">
                  <a:moveTo>
                    <a:pt x="1206903" y="1498599"/>
                  </a:moveTo>
                  <a:lnTo>
                    <a:pt x="1201958" y="1498599"/>
                  </a:lnTo>
                  <a:lnTo>
                    <a:pt x="1201958" y="1435099"/>
                  </a:lnTo>
                  <a:lnTo>
                    <a:pt x="1206903" y="1435099"/>
                  </a:lnTo>
                  <a:lnTo>
                    <a:pt x="1206903" y="1498599"/>
                  </a:lnTo>
                  <a:close/>
                </a:path>
                <a:path w="1476375" h="1663700">
                  <a:moveTo>
                    <a:pt x="1229222" y="1498599"/>
                  </a:moveTo>
                  <a:lnTo>
                    <a:pt x="1224278" y="1498599"/>
                  </a:lnTo>
                  <a:lnTo>
                    <a:pt x="1224278" y="1435099"/>
                  </a:lnTo>
                  <a:lnTo>
                    <a:pt x="1229222" y="1435099"/>
                  </a:lnTo>
                  <a:lnTo>
                    <a:pt x="1229222" y="1498599"/>
                  </a:lnTo>
                  <a:close/>
                </a:path>
                <a:path w="1476375" h="1663700">
                  <a:moveTo>
                    <a:pt x="1251535" y="1498599"/>
                  </a:moveTo>
                  <a:lnTo>
                    <a:pt x="1246591" y="1498599"/>
                  </a:lnTo>
                  <a:lnTo>
                    <a:pt x="1246591" y="1435099"/>
                  </a:lnTo>
                  <a:lnTo>
                    <a:pt x="1251535" y="1435099"/>
                  </a:lnTo>
                  <a:lnTo>
                    <a:pt x="1251535" y="1498599"/>
                  </a:lnTo>
                  <a:close/>
                </a:path>
                <a:path w="1476375" h="1663700">
                  <a:moveTo>
                    <a:pt x="1273854" y="1498599"/>
                  </a:moveTo>
                  <a:lnTo>
                    <a:pt x="1268910" y="1498599"/>
                  </a:lnTo>
                  <a:lnTo>
                    <a:pt x="1268910" y="1435099"/>
                  </a:lnTo>
                  <a:lnTo>
                    <a:pt x="1273854" y="1435099"/>
                  </a:lnTo>
                  <a:lnTo>
                    <a:pt x="1273854" y="1498599"/>
                  </a:lnTo>
                  <a:close/>
                </a:path>
                <a:path w="1476375" h="1663700">
                  <a:moveTo>
                    <a:pt x="1296171" y="1498599"/>
                  </a:moveTo>
                  <a:lnTo>
                    <a:pt x="1291226" y="1498599"/>
                  </a:lnTo>
                  <a:lnTo>
                    <a:pt x="1291226" y="1435099"/>
                  </a:lnTo>
                  <a:lnTo>
                    <a:pt x="1296171" y="1435099"/>
                  </a:lnTo>
                  <a:lnTo>
                    <a:pt x="1296171" y="1498599"/>
                  </a:lnTo>
                  <a:close/>
                </a:path>
                <a:path w="1476375" h="1663700">
                  <a:moveTo>
                    <a:pt x="1318487" y="1498599"/>
                  </a:moveTo>
                  <a:lnTo>
                    <a:pt x="1313542" y="1498599"/>
                  </a:lnTo>
                  <a:lnTo>
                    <a:pt x="1313542" y="1435099"/>
                  </a:lnTo>
                  <a:lnTo>
                    <a:pt x="1318487" y="1435099"/>
                  </a:lnTo>
                  <a:lnTo>
                    <a:pt x="1318487" y="1498599"/>
                  </a:lnTo>
                  <a:close/>
                </a:path>
                <a:path w="1476375" h="1663700">
                  <a:moveTo>
                    <a:pt x="1340806" y="1498599"/>
                  </a:moveTo>
                  <a:lnTo>
                    <a:pt x="1335862" y="1498599"/>
                  </a:lnTo>
                  <a:lnTo>
                    <a:pt x="1335862" y="1435099"/>
                  </a:lnTo>
                  <a:lnTo>
                    <a:pt x="1340806" y="1435099"/>
                  </a:lnTo>
                  <a:lnTo>
                    <a:pt x="1340806" y="1498599"/>
                  </a:lnTo>
                  <a:close/>
                </a:path>
                <a:path w="1476375" h="1663700">
                  <a:moveTo>
                    <a:pt x="1363122" y="1498599"/>
                  </a:moveTo>
                  <a:lnTo>
                    <a:pt x="1358178" y="1498599"/>
                  </a:lnTo>
                  <a:lnTo>
                    <a:pt x="1358178" y="1435099"/>
                  </a:lnTo>
                  <a:lnTo>
                    <a:pt x="1363122" y="1435099"/>
                  </a:lnTo>
                  <a:lnTo>
                    <a:pt x="1363122" y="1498599"/>
                  </a:lnTo>
                  <a:close/>
                </a:path>
                <a:path w="1476375" h="1663700">
                  <a:moveTo>
                    <a:pt x="1374097" y="1498599"/>
                  </a:moveTo>
                  <a:lnTo>
                    <a:pt x="1369153" y="1498599"/>
                  </a:lnTo>
                  <a:lnTo>
                    <a:pt x="1369153" y="1435099"/>
                  </a:lnTo>
                  <a:lnTo>
                    <a:pt x="1374097" y="1435099"/>
                  </a:lnTo>
                  <a:lnTo>
                    <a:pt x="1374097" y="1498599"/>
                  </a:lnTo>
                  <a:close/>
                </a:path>
                <a:path w="1476375" h="1663700">
                  <a:moveTo>
                    <a:pt x="270859" y="1536699"/>
                  </a:moveTo>
                  <a:lnTo>
                    <a:pt x="232177" y="1536699"/>
                  </a:lnTo>
                  <a:lnTo>
                    <a:pt x="231071" y="1523999"/>
                  </a:lnTo>
                  <a:lnTo>
                    <a:pt x="231071" y="1473199"/>
                  </a:lnTo>
                  <a:lnTo>
                    <a:pt x="271965" y="1473199"/>
                  </a:lnTo>
                  <a:lnTo>
                    <a:pt x="271965" y="1485899"/>
                  </a:lnTo>
                  <a:lnTo>
                    <a:pt x="236016" y="1485899"/>
                  </a:lnTo>
                  <a:lnTo>
                    <a:pt x="236016" y="1523999"/>
                  </a:lnTo>
                  <a:lnTo>
                    <a:pt x="271965" y="1523999"/>
                  </a:lnTo>
                  <a:lnTo>
                    <a:pt x="270859" y="1536699"/>
                  </a:lnTo>
                  <a:close/>
                </a:path>
                <a:path w="1476375" h="1663700">
                  <a:moveTo>
                    <a:pt x="717593" y="1523999"/>
                  </a:moveTo>
                  <a:lnTo>
                    <a:pt x="712649" y="1523999"/>
                  </a:lnTo>
                  <a:lnTo>
                    <a:pt x="712649" y="1473199"/>
                  </a:lnTo>
                  <a:lnTo>
                    <a:pt x="717593" y="1473199"/>
                  </a:lnTo>
                  <a:lnTo>
                    <a:pt x="717593" y="1523999"/>
                  </a:lnTo>
                  <a:close/>
                </a:path>
                <a:path w="1476375" h="1663700">
                  <a:moveTo>
                    <a:pt x="754040" y="1523999"/>
                  </a:moveTo>
                  <a:lnTo>
                    <a:pt x="749096" y="1523999"/>
                  </a:lnTo>
                  <a:lnTo>
                    <a:pt x="749096" y="1473199"/>
                  </a:lnTo>
                  <a:lnTo>
                    <a:pt x="754040" y="1473199"/>
                  </a:lnTo>
                  <a:lnTo>
                    <a:pt x="754040" y="1523999"/>
                  </a:lnTo>
                  <a:close/>
                </a:path>
                <a:path w="1476375" h="1663700">
                  <a:moveTo>
                    <a:pt x="271965" y="1523999"/>
                  </a:moveTo>
                  <a:lnTo>
                    <a:pt x="267020" y="1523999"/>
                  </a:lnTo>
                  <a:lnTo>
                    <a:pt x="267020" y="1485899"/>
                  </a:lnTo>
                  <a:lnTo>
                    <a:pt x="271965" y="1485899"/>
                  </a:lnTo>
                  <a:lnTo>
                    <a:pt x="271965" y="1523999"/>
                  </a:lnTo>
                  <a:close/>
                </a:path>
                <a:path w="1476375" h="1663700">
                  <a:moveTo>
                    <a:pt x="271965" y="1600199"/>
                  </a:moveTo>
                  <a:lnTo>
                    <a:pt x="231071" y="1600199"/>
                  </a:lnTo>
                  <a:lnTo>
                    <a:pt x="231071" y="1574799"/>
                  </a:lnTo>
                  <a:lnTo>
                    <a:pt x="232177" y="1562099"/>
                  </a:lnTo>
                  <a:lnTo>
                    <a:pt x="270859" y="1562099"/>
                  </a:lnTo>
                  <a:lnTo>
                    <a:pt x="271965" y="1574799"/>
                  </a:lnTo>
                  <a:lnTo>
                    <a:pt x="236016" y="1574799"/>
                  </a:lnTo>
                  <a:lnTo>
                    <a:pt x="236016" y="1587499"/>
                  </a:lnTo>
                  <a:lnTo>
                    <a:pt x="271965" y="1587499"/>
                  </a:lnTo>
                  <a:lnTo>
                    <a:pt x="271965" y="1600199"/>
                  </a:lnTo>
                  <a:close/>
                </a:path>
                <a:path w="1476375" h="1663700">
                  <a:moveTo>
                    <a:pt x="754040" y="1600199"/>
                  </a:moveTo>
                  <a:lnTo>
                    <a:pt x="712649" y="1600199"/>
                  </a:lnTo>
                  <a:lnTo>
                    <a:pt x="712649" y="1562099"/>
                  </a:lnTo>
                  <a:lnTo>
                    <a:pt x="754040" y="1562099"/>
                  </a:lnTo>
                  <a:lnTo>
                    <a:pt x="754040" y="1574799"/>
                  </a:lnTo>
                  <a:lnTo>
                    <a:pt x="717593" y="1574799"/>
                  </a:lnTo>
                  <a:lnTo>
                    <a:pt x="717593" y="1587499"/>
                  </a:lnTo>
                  <a:lnTo>
                    <a:pt x="754040" y="1587499"/>
                  </a:lnTo>
                  <a:lnTo>
                    <a:pt x="754040" y="1600199"/>
                  </a:lnTo>
                  <a:close/>
                </a:path>
                <a:path w="1476375" h="1663700">
                  <a:moveTo>
                    <a:pt x="271965" y="1587499"/>
                  </a:moveTo>
                  <a:lnTo>
                    <a:pt x="267020" y="1587499"/>
                  </a:lnTo>
                  <a:lnTo>
                    <a:pt x="267020" y="1574799"/>
                  </a:lnTo>
                  <a:lnTo>
                    <a:pt x="271965" y="1574799"/>
                  </a:lnTo>
                  <a:lnTo>
                    <a:pt x="271965" y="1587499"/>
                  </a:lnTo>
                  <a:close/>
                </a:path>
                <a:path w="1476375" h="1663700">
                  <a:moveTo>
                    <a:pt x="754040" y="1587499"/>
                  </a:moveTo>
                  <a:lnTo>
                    <a:pt x="749096" y="1587499"/>
                  </a:lnTo>
                  <a:lnTo>
                    <a:pt x="749096" y="1574799"/>
                  </a:lnTo>
                  <a:lnTo>
                    <a:pt x="754040" y="1574799"/>
                  </a:lnTo>
                  <a:lnTo>
                    <a:pt x="754040" y="1587499"/>
                  </a:lnTo>
                  <a:close/>
                </a:path>
              </a:pathLst>
            </a:custGeom>
            <a:solidFill>
              <a:srgbClr val="34255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234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E8C36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7079498" y="3495933"/>
            <a:ext cx="4124325" cy="6029325"/>
          </a:xfrm>
          <a:custGeom>
            <a:avLst/>
            <a:gdLst/>
            <a:ahLst/>
            <a:cxnLst/>
            <a:rect l="l" t="t" r="r" b="b"/>
            <a:pathLst>
              <a:path w="4124325" h="6029325">
                <a:moveTo>
                  <a:pt x="4124325" y="6029233"/>
                </a:moveTo>
                <a:lnTo>
                  <a:pt x="0" y="6029233"/>
                </a:lnTo>
                <a:lnTo>
                  <a:pt x="0" y="0"/>
                </a:lnTo>
                <a:lnTo>
                  <a:pt x="4124325" y="0"/>
                </a:lnTo>
                <a:lnTo>
                  <a:pt x="4124325" y="6029233"/>
                </a:lnTo>
                <a:close/>
              </a:path>
            </a:pathLst>
          </a:custGeom>
          <a:solidFill>
            <a:srgbClr val="34255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3373709"/>
            <a:ext cx="2815419" cy="691329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05929" y="7417765"/>
            <a:ext cx="2212294" cy="286719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11017046" y="3495933"/>
            <a:ext cx="5106670" cy="6789420"/>
            <a:chOff x="11017046" y="3495933"/>
            <a:chExt cx="5106670" cy="6789420"/>
          </a:xfrm>
        </p:grpSpPr>
        <p:sp>
          <p:nvSpPr>
            <p:cNvPr id="7" name="object 7"/>
            <p:cNvSpPr/>
            <p:nvPr/>
          </p:nvSpPr>
          <p:spPr>
            <a:xfrm>
              <a:off x="11017046" y="7417764"/>
              <a:ext cx="2212294" cy="2867193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1998878" y="3495933"/>
              <a:ext cx="4124325" cy="6029325"/>
            </a:xfrm>
            <a:custGeom>
              <a:avLst/>
              <a:gdLst/>
              <a:ahLst/>
              <a:cxnLst/>
              <a:rect l="l" t="t" r="r" b="b"/>
              <a:pathLst>
                <a:path w="4124325" h="6029325">
                  <a:moveTo>
                    <a:pt x="4124325" y="6029233"/>
                  </a:moveTo>
                  <a:lnTo>
                    <a:pt x="0" y="6029233"/>
                  </a:lnTo>
                  <a:lnTo>
                    <a:pt x="0" y="0"/>
                  </a:lnTo>
                  <a:lnTo>
                    <a:pt x="4124325" y="0"/>
                  </a:lnTo>
                  <a:lnTo>
                    <a:pt x="4124325" y="6029233"/>
                  </a:lnTo>
                  <a:close/>
                </a:path>
              </a:pathLst>
            </a:custGeom>
            <a:solidFill>
              <a:srgbClr val="34255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2160132" y="3495933"/>
            <a:ext cx="4124325" cy="6045245"/>
          </a:xfrm>
          <a:prstGeom prst="rect">
            <a:avLst/>
          </a:prstGeom>
          <a:solidFill>
            <a:srgbClr val="342552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800" dirty="0">
              <a:latin typeface="Times New Roman"/>
              <a:cs typeface="Times New Roman"/>
            </a:endParaRPr>
          </a:p>
          <a:p>
            <a:pPr marL="4445" algn="ctr">
              <a:lnSpc>
                <a:spcPct val="100000"/>
              </a:lnSpc>
              <a:spcBef>
                <a:spcPts val="1315"/>
              </a:spcBef>
            </a:pPr>
            <a:endParaRPr lang="en-US" i="1" spc="5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4445" algn="ctr">
              <a:lnSpc>
                <a:spcPct val="100000"/>
              </a:lnSpc>
              <a:spcBef>
                <a:spcPts val="1315"/>
              </a:spcBef>
            </a:pPr>
            <a:endParaRPr lang="en-US" sz="1800" i="1" spc="5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4445" algn="ctr">
              <a:lnSpc>
                <a:spcPct val="100000"/>
              </a:lnSpc>
              <a:spcBef>
                <a:spcPts val="1315"/>
              </a:spcBef>
            </a:pPr>
            <a:endParaRPr lang="en-US" i="1" spc="5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4445" algn="ctr">
              <a:lnSpc>
                <a:spcPct val="100000"/>
              </a:lnSpc>
              <a:spcBef>
                <a:spcPts val="1315"/>
              </a:spcBef>
            </a:pPr>
            <a:endParaRPr lang="en-US" sz="1800" i="1" spc="5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4445" algn="ctr">
              <a:lnSpc>
                <a:spcPct val="100000"/>
              </a:lnSpc>
              <a:spcBef>
                <a:spcPts val="1315"/>
              </a:spcBef>
            </a:pPr>
            <a:endParaRPr lang="en-US" i="1" spc="5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4445" algn="ctr">
              <a:lnSpc>
                <a:spcPct val="100000"/>
              </a:lnSpc>
              <a:spcBef>
                <a:spcPts val="1315"/>
              </a:spcBef>
            </a:pPr>
            <a:endParaRPr lang="en-US" sz="1800" i="1" spc="5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4445" algn="ctr">
              <a:lnSpc>
                <a:spcPct val="100000"/>
              </a:lnSpc>
              <a:spcBef>
                <a:spcPts val="1315"/>
              </a:spcBef>
            </a:pPr>
            <a:endParaRPr lang="en-US" i="1" spc="5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4445" algn="ctr">
              <a:lnSpc>
                <a:spcPct val="100000"/>
              </a:lnSpc>
              <a:spcBef>
                <a:spcPts val="1315"/>
              </a:spcBef>
            </a:pPr>
            <a:endParaRPr lang="en-US" sz="1800" i="1" spc="5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4445" algn="ctr">
              <a:lnSpc>
                <a:spcPct val="100000"/>
              </a:lnSpc>
              <a:spcBef>
                <a:spcPts val="1315"/>
              </a:spcBef>
            </a:pPr>
            <a:endParaRPr lang="en-US" i="1" spc="5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4445" algn="ctr">
              <a:lnSpc>
                <a:spcPct val="100000"/>
              </a:lnSpc>
              <a:spcBef>
                <a:spcPts val="1315"/>
              </a:spcBef>
            </a:pPr>
            <a:endParaRPr lang="en-US" sz="1800" i="1" spc="5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4445" algn="ctr">
              <a:lnSpc>
                <a:spcPct val="100000"/>
              </a:lnSpc>
              <a:spcBef>
                <a:spcPts val="1315"/>
              </a:spcBef>
            </a:pPr>
            <a:endParaRPr lang="en-US" i="1" spc="5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4445" algn="ctr">
              <a:lnSpc>
                <a:spcPct val="100000"/>
              </a:lnSpc>
              <a:spcBef>
                <a:spcPts val="1315"/>
              </a:spcBef>
            </a:pPr>
            <a:endParaRPr lang="en-US" sz="1800" i="1" spc="5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4445" algn="ctr">
              <a:lnSpc>
                <a:spcPct val="100000"/>
              </a:lnSpc>
              <a:spcBef>
                <a:spcPts val="1315"/>
              </a:spcBef>
            </a:pPr>
            <a:endParaRPr sz="1800" i="1" spc="50" dirty="0" err="1" smtClean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100712" y="966816"/>
            <a:ext cx="16086574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6600" spc="45" dirty="0" smtClean="0"/>
              <a:t>Наша команда</a:t>
            </a:r>
            <a:endParaRPr sz="6600" spc="45" dirty="0"/>
          </a:p>
        </p:txBody>
      </p:sp>
      <p:sp>
        <p:nvSpPr>
          <p:cNvPr id="16" name="object 16"/>
          <p:cNvSpPr/>
          <p:nvPr/>
        </p:nvSpPr>
        <p:spPr>
          <a:xfrm>
            <a:off x="15760306" y="5513804"/>
            <a:ext cx="2527690" cy="477319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Рисунок 1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28" b="11993"/>
          <a:stretch/>
        </p:blipFill>
        <p:spPr>
          <a:xfrm>
            <a:off x="2399569" y="5054081"/>
            <a:ext cx="3655656" cy="4135031"/>
          </a:xfrm>
          <a:prstGeom prst="rect">
            <a:avLst/>
          </a:prstGeom>
        </p:spPr>
      </p:pic>
      <p:pic>
        <p:nvPicPr>
          <p:cNvPr id="19" name="Рисунок 1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77" t="17172" r="8716" b="9165"/>
          <a:stretch/>
        </p:blipFill>
        <p:spPr>
          <a:xfrm>
            <a:off x="7325049" y="5043529"/>
            <a:ext cx="3622567" cy="415335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2706943" y="3954864"/>
            <a:ext cx="30307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dirty="0" err="1" smtClean="0">
                <a:solidFill>
                  <a:schemeClr val="bg1"/>
                </a:solidFill>
                <a:latin typeface="Roboto Condensed"/>
              </a:rPr>
              <a:t>Гринь</a:t>
            </a:r>
            <a:r>
              <a:rPr lang="ru-RU" sz="4400" dirty="0" smtClean="0">
                <a:solidFill>
                  <a:schemeClr val="bg1"/>
                </a:solidFill>
                <a:latin typeface="Roboto Condensed"/>
              </a:rPr>
              <a:t> Юля</a:t>
            </a:r>
            <a:endParaRPr lang="ru-RU" sz="4400" dirty="0">
              <a:solidFill>
                <a:schemeClr val="bg1"/>
              </a:solidFill>
              <a:latin typeface="Roboto Condensed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050001" y="3954864"/>
            <a:ext cx="42787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300" dirty="0" err="1" smtClean="0">
                <a:solidFill>
                  <a:schemeClr val="bg1"/>
                </a:solidFill>
                <a:latin typeface="Roboto Condensed"/>
              </a:rPr>
              <a:t>Кныш</a:t>
            </a:r>
            <a:r>
              <a:rPr lang="ru-RU" sz="4300" dirty="0" smtClean="0">
                <a:solidFill>
                  <a:schemeClr val="bg1"/>
                </a:solidFill>
                <a:latin typeface="Roboto Condensed"/>
              </a:rPr>
              <a:t> Кристина</a:t>
            </a:r>
            <a:endParaRPr lang="ru-RU" sz="4300" dirty="0">
              <a:solidFill>
                <a:schemeClr val="bg1"/>
              </a:solidFill>
              <a:latin typeface="Roboto Condensed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156512" y="3962587"/>
            <a:ext cx="3809056" cy="754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300" dirty="0" err="1" smtClean="0">
                <a:solidFill>
                  <a:schemeClr val="bg1"/>
                </a:solidFill>
                <a:latin typeface="Roboto Condensed"/>
              </a:rPr>
              <a:t>Чернюк</a:t>
            </a:r>
            <a:r>
              <a:rPr lang="ru-RU" sz="4300" dirty="0" smtClean="0">
                <a:solidFill>
                  <a:schemeClr val="bg1"/>
                </a:solidFill>
                <a:latin typeface="Roboto Condensed"/>
              </a:rPr>
              <a:t> Настя</a:t>
            </a:r>
            <a:endParaRPr lang="ru-RU" sz="4300" dirty="0">
              <a:solidFill>
                <a:schemeClr val="bg1"/>
              </a:solidFill>
              <a:latin typeface="Roboto Condensed"/>
            </a:endParaRPr>
          </a:p>
        </p:txBody>
      </p:sp>
      <p:sp>
        <p:nvSpPr>
          <p:cNvPr id="11" name="AutoShape 4" descr="blob:https://web.telegram.org/79e9bf46-37ab-4f9f-b7ed-c3dc47f9815d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0" t="1091" r="21121" b="5172"/>
          <a:stretch/>
        </p:blipFill>
        <p:spPr>
          <a:xfrm>
            <a:off x="12232240" y="5054081"/>
            <a:ext cx="3657600" cy="414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83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9F5F4"/>
          </a:solidFill>
          <a:ln>
            <a:solidFill>
              <a:srgbClr val="F9F5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TextBox 11"/>
          <p:cNvSpPr txBox="1"/>
          <p:nvPr/>
        </p:nvSpPr>
        <p:spPr>
          <a:xfrm flipH="1">
            <a:off x="8991600" y="2583507"/>
            <a:ext cx="8991601" cy="587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15000"/>
              </a:lnSpc>
              <a:spcBef>
                <a:spcPts val="1200"/>
              </a:spcBef>
            </a:pPr>
            <a:r>
              <a:rPr lang="en-US" sz="3600" dirty="0" smtClean="0">
                <a:latin typeface="Roboto Condensed"/>
              </a:rPr>
              <a:t>Mother’s Helper</a:t>
            </a:r>
            <a:r>
              <a:rPr lang="ru-RU" sz="3600" dirty="0" smtClean="0">
                <a:latin typeface="Roboto Condensed"/>
              </a:rPr>
              <a:t> – платформа, которая позволяет пользователям:</a:t>
            </a:r>
          </a:p>
          <a:p>
            <a:pPr marL="571500" lvl="0" indent="-571500" algn="just">
              <a:spcBef>
                <a:spcPts val="1200"/>
              </a:spcBef>
              <a:buFontTx/>
              <a:buChar char="-"/>
            </a:pPr>
            <a:r>
              <a:rPr lang="ru-RU" sz="3600" dirty="0">
                <a:latin typeface="Roboto Condensed"/>
              </a:rPr>
              <a:t>п</a:t>
            </a:r>
            <a:r>
              <a:rPr lang="ru-RU" sz="3600" dirty="0" smtClean="0">
                <a:latin typeface="Roboto Condensed"/>
              </a:rPr>
              <a:t>одобрать необходимого специалиста для ребенка;</a:t>
            </a:r>
          </a:p>
          <a:p>
            <a:pPr marL="571500" lvl="0" indent="-571500" algn="just">
              <a:spcBef>
                <a:spcPts val="1200"/>
              </a:spcBef>
              <a:buFontTx/>
              <a:buChar char="-"/>
            </a:pPr>
            <a:r>
              <a:rPr lang="ru-RU" sz="3600" dirty="0">
                <a:latin typeface="Roboto Condensed"/>
              </a:rPr>
              <a:t>о</a:t>
            </a:r>
            <a:r>
              <a:rPr lang="ru-RU" sz="3600" dirty="0" smtClean="0">
                <a:latin typeface="Roboto Condensed"/>
              </a:rPr>
              <a:t>рганизовать досуг;</a:t>
            </a:r>
          </a:p>
          <a:p>
            <a:pPr marL="571500" lvl="0" indent="-571500" algn="just">
              <a:spcBef>
                <a:spcPts val="1200"/>
              </a:spcBef>
              <a:buFontTx/>
              <a:buChar char="-"/>
            </a:pPr>
            <a:r>
              <a:rPr lang="ru-RU" sz="3600" dirty="0" smtClean="0">
                <a:latin typeface="Roboto Condensed"/>
              </a:rPr>
              <a:t>найти полезную информацию.</a:t>
            </a:r>
          </a:p>
          <a:p>
            <a:pPr lvl="0" algn="just">
              <a:lnSpc>
                <a:spcPct val="115000"/>
              </a:lnSpc>
              <a:spcBef>
                <a:spcPts val="1200"/>
              </a:spcBef>
            </a:pPr>
            <a:endParaRPr lang="ru-RU" sz="1400" dirty="0" smtClean="0">
              <a:latin typeface="Roboto Condensed"/>
            </a:endParaRPr>
          </a:p>
          <a:p>
            <a:pPr lvl="0" algn="just">
              <a:lnSpc>
                <a:spcPct val="115000"/>
              </a:lnSpc>
              <a:spcBef>
                <a:spcPts val="1200"/>
              </a:spcBef>
            </a:pPr>
            <a:r>
              <a:rPr lang="ru-RU" sz="3600" dirty="0" smtClean="0">
                <a:latin typeface="Roboto Condensed"/>
              </a:rPr>
              <a:t>Для специалистов – это отличная возможность найти своего клиента.</a:t>
            </a: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100712" y="512062"/>
            <a:ext cx="16086574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6600" spc="45" dirty="0" smtClean="0"/>
              <a:t>Идея проекта </a:t>
            </a:r>
            <a:endParaRPr sz="6600" spc="45" dirty="0"/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898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05298" y="342900"/>
            <a:ext cx="1483394" cy="1197438"/>
          </a:xfrm>
          <a:prstGeom prst="rect">
            <a:avLst/>
          </a:prstGeom>
        </p:spPr>
      </p:pic>
      <p:sp>
        <p:nvSpPr>
          <p:cNvPr id="16" name="object 14"/>
          <p:cNvSpPr txBox="1">
            <a:spLocks/>
          </p:cNvSpPr>
          <p:nvPr/>
        </p:nvSpPr>
        <p:spPr>
          <a:xfrm>
            <a:off x="7506009" y="537250"/>
            <a:ext cx="1866591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6250" b="0" i="0">
                <a:solidFill>
                  <a:srgbClr val="342552"/>
                </a:solidFill>
                <a:latin typeface="Roboto Condensed"/>
                <a:ea typeface="+mj-ea"/>
                <a:cs typeface="Roboto Condensed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ru-RU" sz="6600" kern="0" spc="45" dirty="0" smtClean="0"/>
              <a:t>МН</a:t>
            </a:r>
            <a:endParaRPr lang="ru-RU" sz="6600" kern="0" spc="45" dirty="0"/>
          </a:p>
        </p:txBody>
      </p:sp>
      <p:pic>
        <p:nvPicPr>
          <p:cNvPr id="9218" name="Picture 2" descr="https://mir-s3-cdn-cf.behance.net/project_modules/2800_opt_1/8fbe39116705261.6067316d2830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0" y="1540338"/>
            <a:ext cx="10390140" cy="7792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10287000"/>
          </a:xfrm>
          <a:custGeom>
            <a:avLst/>
            <a:gdLst/>
            <a:ahLst/>
            <a:cxnLst/>
            <a:rect l="l" t="t" r="r" b="b"/>
            <a:pathLst>
              <a:path w="9144000" h="10287000">
                <a:moveTo>
                  <a:pt x="0" y="10287000"/>
                </a:moveTo>
                <a:lnTo>
                  <a:pt x="9144000" y="10287000"/>
                </a:lnTo>
                <a:lnTo>
                  <a:pt x="9144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solidFill>
            <a:srgbClr val="34255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8991600" y="0"/>
            <a:ext cx="9296400" cy="10287000"/>
          </a:xfrm>
          <a:custGeom>
            <a:avLst/>
            <a:gdLst/>
            <a:ahLst/>
            <a:cxnLst/>
            <a:rect l="l" t="t" r="r" b="b"/>
            <a:pathLst>
              <a:path w="9144000" h="10287000">
                <a:moveTo>
                  <a:pt x="9143999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9143999" y="0"/>
                </a:lnTo>
                <a:lnTo>
                  <a:pt x="9143999" y="10287000"/>
                </a:lnTo>
                <a:close/>
              </a:path>
            </a:pathLst>
          </a:custGeom>
          <a:solidFill>
            <a:srgbClr val="299D8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88685" y="631619"/>
            <a:ext cx="7823200" cy="1045799"/>
          </a:xfrm>
          <a:prstGeom prst="rect">
            <a:avLst/>
          </a:prstGeom>
        </p:spPr>
        <p:txBody>
          <a:bodyPr vert="horz" wrap="square" lIns="0" tIns="184785" rIns="0" bIns="0" rtlCol="0">
            <a:spAutoFit/>
          </a:bodyPr>
          <a:lstStyle/>
          <a:p>
            <a:pPr marL="12700" marR="5080">
              <a:lnSpc>
                <a:spcPts val="6680"/>
              </a:lnSpc>
              <a:spcBef>
                <a:spcPts val="1455"/>
              </a:spcBef>
            </a:pPr>
            <a:r>
              <a:rPr lang="ru-RU" sz="6700" spc="70" dirty="0" smtClean="0">
                <a:solidFill>
                  <a:srgbClr val="5E86D0"/>
                </a:solidFill>
              </a:rPr>
              <a:t>Что мы сделали:</a:t>
            </a:r>
            <a:endParaRPr sz="6700" dirty="0"/>
          </a:p>
        </p:txBody>
      </p:sp>
      <p:sp>
        <p:nvSpPr>
          <p:cNvPr id="7" name="object 7"/>
          <p:cNvSpPr/>
          <p:nvPr/>
        </p:nvSpPr>
        <p:spPr>
          <a:xfrm>
            <a:off x="9144000" y="814601"/>
            <a:ext cx="8432480" cy="9439927"/>
          </a:xfrm>
          <a:prstGeom prst="rect">
            <a:avLst/>
          </a:prstGeom>
          <a:blipFill>
            <a:blip r:embed="rId2" cstate="print"/>
            <a:srcRect/>
            <a:stretch>
              <a:fillRect l="-17021" r="-2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Google Shape;81;ge53a8a8cc1_2_24"/>
          <p:cNvSpPr txBox="1">
            <a:spLocks noGrp="1"/>
          </p:cNvSpPr>
          <p:nvPr>
            <p:ph type="body" idx="4294967295"/>
          </p:nvPr>
        </p:nvSpPr>
        <p:spPr>
          <a:xfrm>
            <a:off x="1016000" y="2476500"/>
            <a:ext cx="7823200" cy="66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 rtl="0">
              <a:lnSpc>
                <a:spcPct val="150000"/>
              </a:lnSpc>
              <a:spcBef>
                <a:spcPts val="1500"/>
              </a:spcBef>
              <a:buClr>
                <a:schemeClr val="dk1"/>
              </a:buClr>
              <a:buSzPts val="2300"/>
            </a:pPr>
            <a:r>
              <a:rPr lang="en-US" sz="4000" dirty="0" err="1">
                <a:solidFill>
                  <a:schemeClr val="bg1"/>
                </a:solidFill>
                <a:latin typeface="Roboto Condensed"/>
              </a:rPr>
              <a:t>Анализ</a:t>
            </a:r>
            <a:r>
              <a:rPr lang="en-US" sz="4000" dirty="0">
                <a:solidFill>
                  <a:schemeClr val="bg1"/>
                </a:solidFill>
                <a:latin typeface="Roboto Condensed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Roboto Condensed"/>
              </a:rPr>
              <a:t>конкурентов</a:t>
            </a:r>
            <a:r>
              <a:rPr lang="ru-RU" sz="4000" dirty="0">
                <a:solidFill>
                  <a:schemeClr val="bg1"/>
                </a:solidFill>
                <a:latin typeface="Roboto Condensed"/>
              </a:rPr>
              <a:t>/рынка</a:t>
            </a:r>
          </a:p>
          <a:p>
            <a:pPr algn="l" rtl="0">
              <a:lnSpc>
                <a:spcPct val="150000"/>
              </a:lnSpc>
              <a:spcBef>
                <a:spcPts val="1500"/>
              </a:spcBef>
              <a:buClr>
                <a:schemeClr val="dk1"/>
              </a:buClr>
              <a:buSzPts val="2300"/>
            </a:pPr>
            <a:r>
              <a:rPr lang="en-US" sz="4000" dirty="0" smtClean="0">
                <a:solidFill>
                  <a:schemeClr val="bg1"/>
                </a:solidFill>
                <a:latin typeface="Roboto Condensed"/>
              </a:rPr>
              <a:t>V&amp;S</a:t>
            </a:r>
            <a:endParaRPr sz="4000" dirty="0">
              <a:solidFill>
                <a:schemeClr val="bg1"/>
              </a:solidFill>
              <a:latin typeface="Roboto Condensed"/>
            </a:endParaRPr>
          </a:p>
          <a:p>
            <a:pPr lvl="0" algn="l" rtl="0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ts val="2300"/>
            </a:pPr>
            <a:r>
              <a:rPr lang="en-US" sz="4000" dirty="0" smtClean="0">
                <a:solidFill>
                  <a:schemeClr val="bg1"/>
                </a:solidFill>
                <a:latin typeface="Roboto Condensed"/>
              </a:rPr>
              <a:t>SRS</a:t>
            </a:r>
            <a:r>
              <a:rPr lang="ru-RU" sz="4000" dirty="0" smtClean="0">
                <a:solidFill>
                  <a:schemeClr val="bg1"/>
                </a:solidFill>
                <a:latin typeface="Roboto Condensed"/>
              </a:rPr>
              <a:t> </a:t>
            </a:r>
            <a:r>
              <a:rPr lang="ru-RU" sz="4000" dirty="0">
                <a:solidFill>
                  <a:schemeClr val="bg1"/>
                </a:solidFill>
                <a:latin typeface="Roboto Condensed"/>
              </a:rPr>
              <a:t>(</a:t>
            </a:r>
            <a:r>
              <a:rPr lang="en-US" sz="4000" dirty="0">
                <a:solidFill>
                  <a:schemeClr val="bg1"/>
                </a:solidFill>
                <a:latin typeface="Roboto Condensed"/>
              </a:rPr>
              <a:t>User story, Use cases, FR, NFR, </a:t>
            </a:r>
            <a:r>
              <a:rPr lang="ru-RU" sz="4000" dirty="0">
                <a:solidFill>
                  <a:schemeClr val="bg1"/>
                </a:solidFill>
                <a:latin typeface="Roboto Condensed"/>
              </a:rPr>
              <a:t>…</a:t>
            </a:r>
            <a:r>
              <a:rPr lang="en-US" sz="4000" dirty="0">
                <a:solidFill>
                  <a:schemeClr val="bg1"/>
                </a:solidFill>
                <a:latin typeface="Roboto Condensed"/>
              </a:rPr>
              <a:t>)</a:t>
            </a:r>
            <a:endParaRPr sz="4000" dirty="0">
              <a:solidFill>
                <a:schemeClr val="bg1"/>
              </a:solidFill>
              <a:latin typeface="Roboto Condensed"/>
            </a:endParaRPr>
          </a:p>
          <a:p>
            <a:pPr lvl="0" algn="l" rtl="0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ts val="2300"/>
            </a:pPr>
            <a:r>
              <a:rPr lang="en-US" sz="4000" dirty="0" err="1">
                <a:solidFill>
                  <a:schemeClr val="bg1"/>
                </a:solidFill>
                <a:latin typeface="Roboto Condensed"/>
              </a:rPr>
              <a:t>Диаграммы</a:t>
            </a:r>
            <a:endParaRPr sz="4000" dirty="0">
              <a:solidFill>
                <a:schemeClr val="bg1"/>
              </a:solidFill>
              <a:latin typeface="Roboto Condensed"/>
            </a:endParaRPr>
          </a:p>
          <a:p>
            <a:pPr lvl="0" algn="l" rtl="0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ts val="2300"/>
            </a:pPr>
            <a:r>
              <a:rPr lang="ru-RU" sz="4000" dirty="0" smtClean="0">
                <a:solidFill>
                  <a:schemeClr val="bg1"/>
                </a:solidFill>
                <a:latin typeface="Roboto Condensed"/>
              </a:rPr>
              <a:t>Прототипы</a:t>
            </a:r>
            <a:endParaRPr sz="4000" dirty="0">
              <a:solidFill>
                <a:schemeClr val="bg1"/>
              </a:solidFill>
              <a:latin typeface="Roboto Condensed"/>
            </a:endParaRPr>
          </a:p>
        </p:txBody>
      </p:sp>
      <p:grpSp>
        <p:nvGrpSpPr>
          <p:cNvPr id="10" name="Google Shape;864;p50"/>
          <p:cNvGrpSpPr/>
          <p:nvPr/>
        </p:nvGrpSpPr>
        <p:grpSpPr>
          <a:xfrm>
            <a:off x="456464" y="3988248"/>
            <a:ext cx="420576" cy="539028"/>
            <a:chOff x="596350" y="929175"/>
            <a:chExt cx="407950" cy="497475"/>
          </a:xfrm>
        </p:grpSpPr>
        <p:sp>
          <p:nvSpPr>
            <p:cNvPr id="11" name="Google Shape;865;p50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66;p50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67;p50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68;p50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69;p50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70;p50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71;p50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872;p50"/>
          <p:cNvGrpSpPr/>
          <p:nvPr/>
        </p:nvGrpSpPr>
        <p:grpSpPr>
          <a:xfrm>
            <a:off x="406198" y="5146701"/>
            <a:ext cx="459793" cy="457200"/>
            <a:chOff x="1934025" y="1001650"/>
            <a:chExt cx="415300" cy="355600"/>
          </a:xfrm>
        </p:grpSpPr>
        <p:sp>
          <p:nvSpPr>
            <p:cNvPr id="19" name="Google Shape;873;p50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74;p50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75;p50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76;p50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1238;p50"/>
          <p:cNvGrpSpPr/>
          <p:nvPr/>
        </p:nvGrpSpPr>
        <p:grpSpPr>
          <a:xfrm>
            <a:off x="332125" y="7137726"/>
            <a:ext cx="577628" cy="522562"/>
            <a:chOff x="5233525" y="4954450"/>
            <a:chExt cx="538275" cy="516350"/>
          </a:xfrm>
        </p:grpSpPr>
        <p:sp>
          <p:nvSpPr>
            <p:cNvPr id="24" name="Google Shape;1239;p50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40;p50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41;p50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42;p50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43;p50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44;p50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45;p50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46;p50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47;p50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48;p50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49;p50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1037;p50"/>
          <p:cNvGrpSpPr/>
          <p:nvPr/>
        </p:nvGrpSpPr>
        <p:grpSpPr>
          <a:xfrm>
            <a:off x="366444" y="2970385"/>
            <a:ext cx="579273" cy="574292"/>
            <a:chOff x="5292575" y="3681900"/>
            <a:chExt cx="420150" cy="373275"/>
          </a:xfrm>
        </p:grpSpPr>
        <p:sp>
          <p:nvSpPr>
            <p:cNvPr id="36" name="Google Shape;1038;p50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39;p50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40;p50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41;p50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42;p50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43;p50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44;p50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985;p50"/>
          <p:cNvSpPr/>
          <p:nvPr/>
        </p:nvSpPr>
        <p:spPr>
          <a:xfrm>
            <a:off x="425269" y="8258146"/>
            <a:ext cx="421652" cy="61915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rgbClr val="7198A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5034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8"/>
          <p:cNvSpPr txBox="1">
            <a:spLocks noGrp="1"/>
          </p:cNvSpPr>
          <p:nvPr>
            <p:ph type="title"/>
          </p:nvPr>
        </p:nvSpPr>
        <p:spPr>
          <a:xfrm>
            <a:off x="914400" y="369379"/>
            <a:ext cx="11456541" cy="927433"/>
          </a:xfrm>
          <a:prstGeom prst="rect">
            <a:avLst/>
          </a:prstGeom>
        </p:spPr>
        <p:txBody>
          <a:bodyPr vert="horz" wrap="square" lIns="0" tIns="165735" rIns="0" bIns="0" rtlCol="0">
            <a:spAutoFit/>
          </a:bodyPr>
          <a:lstStyle/>
          <a:p>
            <a:pPr marL="12700" marR="5080">
              <a:lnSpc>
                <a:spcPts val="5930"/>
              </a:lnSpc>
              <a:spcBef>
                <a:spcPts val="1305"/>
              </a:spcBef>
            </a:pPr>
            <a:r>
              <a:rPr lang="ru-RU" sz="6600" spc="40" dirty="0" smtClean="0"/>
              <a:t>Риски</a:t>
            </a:r>
            <a:endParaRPr sz="4800" dirty="0"/>
          </a:p>
        </p:txBody>
      </p:sp>
      <p:sp>
        <p:nvSpPr>
          <p:cNvPr id="3" name="Google Shape;81;ge53a8a8cc1_2_24"/>
          <p:cNvSpPr txBox="1">
            <a:spLocks/>
          </p:cNvSpPr>
          <p:nvPr/>
        </p:nvSpPr>
        <p:spPr>
          <a:xfrm>
            <a:off x="914400" y="1943100"/>
            <a:ext cx="7823200" cy="45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algn="l" rtl="0">
              <a:lnSpc>
                <a:spcPct val="150000"/>
              </a:lnSpc>
              <a:spcBef>
                <a:spcPts val="1500"/>
              </a:spcBef>
              <a:buClr>
                <a:schemeClr val="dk1"/>
              </a:buClr>
              <a:buSzPts val="2300"/>
            </a:pPr>
            <a:r>
              <a:rPr lang="ru-RU" sz="4000" kern="0" dirty="0" smtClean="0">
                <a:solidFill>
                  <a:srgbClr val="342552"/>
                </a:solidFill>
                <a:latin typeface="Roboto Condensed"/>
              </a:rPr>
              <a:t>Экономический риск</a:t>
            </a:r>
          </a:p>
          <a:p>
            <a:pPr algn="l" rtl="0">
              <a:lnSpc>
                <a:spcPct val="150000"/>
              </a:lnSpc>
              <a:spcBef>
                <a:spcPts val="1500"/>
              </a:spcBef>
              <a:buClr>
                <a:schemeClr val="dk1"/>
              </a:buClr>
              <a:buSzPts val="2300"/>
            </a:pPr>
            <a:r>
              <a:rPr lang="ru-RU" sz="4000" kern="0" dirty="0" smtClean="0">
                <a:solidFill>
                  <a:srgbClr val="342552"/>
                </a:solidFill>
                <a:latin typeface="Roboto Condensed"/>
              </a:rPr>
              <a:t>Риск непопулярности</a:t>
            </a:r>
          </a:p>
          <a:p>
            <a:pPr algn="l" rtl="0">
              <a:lnSpc>
                <a:spcPct val="150000"/>
              </a:lnSpc>
              <a:spcBef>
                <a:spcPts val="1500"/>
              </a:spcBef>
              <a:buClr>
                <a:schemeClr val="dk1"/>
              </a:buClr>
              <a:buSzPts val="2300"/>
            </a:pPr>
            <a:r>
              <a:rPr lang="ru-RU" sz="4000" kern="0" dirty="0" smtClean="0">
                <a:solidFill>
                  <a:srgbClr val="342552"/>
                </a:solidFill>
                <a:latin typeface="Roboto Condensed"/>
              </a:rPr>
              <a:t>Конкурентный риск</a:t>
            </a:r>
          </a:p>
          <a:p>
            <a:pPr algn="l" rtl="0">
              <a:lnSpc>
                <a:spcPct val="150000"/>
              </a:lnSpc>
              <a:spcBef>
                <a:spcPts val="1500"/>
              </a:spcBef>
              <a:buClr>
                <a:schemeClr val="dk1"/>
              </a:buClr>
              <a:buSzPts val="2300"/>
            </a:pPr>
            <a:r>
              <a:rPr lang="ru-RU" sz="4000" kern="0" dirty="0" err="1" smtClean="0">
                <a:solidFill>
                  <a:srgbClr val="342552"/>
                </a:solidFill>
                <a:latin typeface="Roboto Condensed"/>
              </a:rPr>
              <a:t>Репутационный</a:t>
            </a:r>
            <a:r>
              <a:rPr lang="ru-RU" sz="4000" kern="0" dirty="0" smtClean="0">
                <a:solidFill>
                  <a:srgbClr val="342552"/>
                </a:solidFill>
                <a:latin typeface="Roboto Condensed"/>
              </a:rPr>
              <a:t> риск</a:t>
            </a:r>
          </a:p>
          <a:p>
            <a:pPr algn="l" rtl="0">
              <a:lnSpc>
                <a:spcPct val="150000"/>
              </a:lnSpc>
              <a:spcBef>
                <a:spcPts val="1500"/>
              </a:spcBef>
              <a:buClr>
                <a:schemeClr val="dk1"/>
              </a:buClr>
              <a:buSzPts val="2300"/>
            </a:pPr>
            <a:r>
              <a:rPr lang="ru-RU" sz="4000" kern="0" dirty="0" smtClean="0">
                <a:solidFill>
                  <a:srgbClr val="342552"/>
                </a:solidFill>
                <a:latin typeface="Roboto Condensed"/>
              </a:rPr>
              <a:t>Технический риск</a:t>
            </a:r>
          </a:p>
          <a:p>
            <a:pPr algn="l" rtl="0">
              <a:lnSpc>
                <a:spcPct val="150000"/>
              </a:lnSpc>
              <a:spcBef>
                <a:spcPts val="1500"/>
              </a:spcBef>
              <a:buClr>
                <a:schemeClr val="dk1"/>
              </a:buClr>
              <a:buSzPts val="2300"/>
            </a:pPr>
            <a:r>
              <a:rPr lang="ru-RU" sz="4000" kern="0" dirty="0" smtClean="0">
                <a:solidFill>
                  <a:srgbClr val="342552"/>
                </a:solidFill>
                <a:latin typeface="Roboto Condensed"/>
              </a:rPr>
              <a:t>…</a:t>
            </a:r>
          </a:p>
          <a:p>
            <a:pPr algn="l" rtl="0">
              <a:lnSpc>
                <a:spcPct val="150000"/>
              </a:lnSpc>
              <a:spcBef>
                <a:spcPts val="1500"/>
              </a:spcBef>
              <a:buClr>
                <a:schemeClr val="dk1"/>
              </a:buClr>
              <a:buSzPts val="2300"/>
            </a:pPr>
            <a:endParaRPr lang="ru-RU" sz="4000" kern="0" dirty="0">
              <a:solidFill>
                <a:srgbClr val="342552"/>
              </a:solidFill>
              <a:latin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946882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"/>
            <a:ext cx="11862379" cy="10287000"/>
          </a:xfrm>
          <a:custGeom>
            <a:avLst/>
            <a:gdLst/>
            <a:ahLst/>
            <a:cxnLst/>
            <a:rect l="l" t="t" r="r" b="b"/>
            <a:pathLst>
              <a:path w="11539855" h="10287000">
                <a:moveTo>
                  <a:pt x="0" y="10287000"/>
                </a:moveTo>
                <a:lnTo>
                  <a:pt x="11539697" y="10287000"/>
                </a:lnTo>
                <a:lnTo>
                  <a:pt x="11539697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solidFill>
            <a:srgbClr val="EBF1F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862379" y="2"/>
            <a:ext cx="6426098" cy="10287000"/>
          </a:xfrm>
          <a:custGeom>
            <a:avLst/>
            <a:gdLst/>
            <a:ahLst/>
            <a:cxnLst/>
            <a:rect l="l" t="t" r="r" b="b"/>
            <a:pathLst>
              <a:path w="6748780" h="10287000">
                <a:moveTo>
                  <a:pt x="6748302" y="10286996"/>
                </a:moveTo>
                <a:lnTo>
                  <a:pt x="0" y="10286996"/>
                </a:lnTo>
                <a:lnTo>
                  <a:pt x="0" y="0"/>
                </a:lnTo>
                <a:lnTo>
                  <a:pt x="6748302" y="0"/>
                </a:lnTo>
                <a:lnTo>
                  <a:pt x="6748302" y="10286996"/>
                </a:lnTo>
                <a:close/>
              </a:path>
            </a:pathLst>
          </a:custGeom>
          <a:solidFill>
            <a:srgbClr val="299D8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628044" y="369379"/>
            <a:ext cx="11742897" cy="1680588"/>
          </a:xfrm>
          <a:prstGeom prst="rect">
            <a:avLst/>
          </a:prstGeom>
        </p:spPr>
        <p:txBody>
          <a:bodyPr vert="horz" wrap="square" lIns="0" tIns="165735" rIns="0" bIns="0" rtlCol="0">
            <a:spAutoFit/>
          </a:bodyPr>
          <a:lstStyle/>
          <a:p>
            <a:pPr marL="12700" marR="5080">
              <a:lnSpc>
                <a:spcPts val="5930"/>
              </a:lnSpc>
              <a:spcBef>
                <a:spcPts val="1305"/>
              </a:spcBef>
            </a:pPr>
            <a:r>
              <a:rPr lang="ru-RU" sz="6600" spc="40" dirty="0" smtClean="0"/>
              <a:t>Целевая аудитория </a:t>
            </a:r>
            <a:r>
              <a:rPr lang="ru-RU" sz="4800" spc="40" dirty="0" smtClean="0"/>
              <a:t>(пользователи платформы)</a:t>
            </a:r>
            <a:endParaRPr sz="4800" dirty="0"/>
          </a:p>
        </p:txBody>
      </p:sp>
      <p:sp>
        <p:nvSpPr>
          <p:cNvPr id="9" name="object 9"/>
          <p:cNvSpPr txBox="1"/>
          <p:nvPr/>
        </p:nvSpPr>
        <p:spPr>
          <a:xfrm>
            <a:off x="223970" y="2757837"/>
            <a:ext cx="11414439" cy="432105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fontAlgn="base"/>
            <a:r>
              <a:rPr lang="ru-RU" sz="3500" dirty="0" smtClean="0">
                <a:solidFill>
                  <a:srgbClr val="342552"/>
                </a:solidFill>
                <a:latin typeface="Roboto Condensed"/>
              </a:rPr>
              <a:t>- основными пользователями являются родители от 23 до 45 лет, у которых есть дети в возрасте до 10 лет. Доход пользователей средний или выше среднего. Такие родители, в основном, проявляют активную жизненную позицию и при этом не имеют возможности оставить ребенка с близкими родственниками;</a:t>
            </a:r>
          </a:p>
          <a:p>
            <a:pPr fontAlgn="base"/>
            <a:endParaRPr lang="ru-RU" sz="3500" dirty="0" smtClean="0">
              <a:solidFill>
                <a:srgbClr val="342552"/>
              </a:solidFill>
              <a:latin typeface="Roboto Condensed"/>
            </a:endParaRPr>
          </a:p>
          <a:p>
            <a:pPr fontAlgn="base"/>
            <a:r>
              <a:rPr lang="ru-RU" sz="3500" dirty="0" smtClean="0">
                <a:solidFill>
                  <a:srgbClr val="342552"/>
                </a:solidFill>
                <a:latin typeface="Roboto Condensed"/>
              </a:rPr>
              <a:t>- дети </a:t>
            </a:r>
            <a:r>
              <a:rPr lang="ru-RU" sz="3500" dirty="0">
                <a:solidFill>
                  <a:srgbClr val="342552"/>
                </a:solidFill>
                <a:latin typeface="Roboto Condensed"/>
              </a:rPr>
              <a:t>11-18 </a:t>
            </a:r>
            <a:r>
              <a:rPr lang="ru-RU" sz="3500" dirty="0" smtClean="0">
                <a:solidFill>
                  <a:srgbClr val="342552"/>
                </a:solidFill>
                <a:latin typeface="Roboto Condensed"/>
              </a:rPr>
              <a:t>лет.</a:t>
            </a:r>
            <a:endParaRPr lang="ru-RU" sz="3500" dirty="0">
              <a:solidFill>
                <a:srgbClr val="342552"/>
              </a:solidFill>
              <a:latin typeface="Roboto Condensed"/>
            </a:endParaRPr>
          </a:p>
        </p:txBody>
      </p:sp>
      <p:sp>
        <p:nvSpPr>
          <p:cNvPr id="12" name="object 12"/>
          <p:cNvSpPr/>
          <p:nvPr/>
        </p:nvSpPr>
        <p:spPr>
          <a:xfrm flipV="1">
            <a:off x="891232" y="2312817"/>
            <a:ext cx="2842568" cy="45719"/>
          </a:xfrm>
          <a:custGeom>
            <a:avLst/>
            <a:gdLst/>
            <a:ahLst/>
            <a:cxnLst/>
            <a:rect l="l" t="t" r="r" b="b"/>
            <a:pathLst>
              <a:path w="800735">
                <a:moveTo>
                  <a:pt x="0" y="0"/>
                </a:moveTo>
                <a:lnTo>
                  <a:pt x="800195" y="0"/>
                </a:lnTo>
              </a:path>
            </a:pathLst>
          </a:custGeom>
          <a:ln w="47625">
            <a:solidFill>
              <a:srgbClr val="299D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3" name="object 13"/>
          <p:cNvGrpSpPr/>
          <p:nvPr/>
        </p:nvGrpSpPr>
        <p:grpSpPr>
          <a:xfrm>
            <a:off x="969915" y="7478193"/>
            <a:ext cx="4287885" cy="2809086"/>
            <a:chOff x="969915" y="5536844"/>
            <a:chExt cx="6887845" cy="4750435"/>
          </a:xfrm>
        </p:grpSpPr>
        <p:sp>
          <p:nvSpPr>
            <p:cNvPr id="14" name="object 14"/>
            <p:cNvSpPr/>
            <p:nvPr/>
          </p:nvSpPr>
          <p:spPr>
            <a:xfrm>
              <a:off x="969915" y="5536847"/>
              <a:ext cx="3140075" cy="4750435"/>
            </a:xfrm>
            <a:custGeom>
              <a:avLst/>
              <a:gdLst/>
              <a:ahLst/>
              <a:cxnLst/>
              <a:rect l="l" t="t" r="r" b="b"/>
              <a:pathLst>
                <a:path w="3140075" h="4750434">
                  <a:moveTo>
                    <a:pt x="66835" y="4750152"/>
                  </a:moveTo>
                  <a:lnTo>
                    <a:pt x="0" y="4750152"/>
                  </a:lnTo>
                  <a:lnTo>
                    <a:pt x="0" y="1090083"/>
                  </a:lnTo>
                  <a:lnTo>
                    <a:pt x="1063" y="1041600"/>
                  </a:lnTo>
                  <a:lnTo>
                    <a:pt x="4225" y="993654"/>
                  </a:lnTo>
                  <a:lnTo>
                    <a:pt x="9441" y="946287"/>
                  </a:lnTo>
                  <a:lnTo>
                    <a:pt x="16665" y="899546"/>
                  </a:lnTo>
                  <a:lnTo>
                    <a:pt x="25854" y="853474"/>
                  </a:lnTo>
                  <a:lnTo>
                    <a:pt x="36962" y="808117"/>
                  </a:lnTo>
                  <a:lnTo>
                    <a:pt x="49945" y="763519"/>
                  </a:lnTo>
                  <a:lnTo>
                    <a:pt x="64758" y="719725"/>
                  </a:lnTo>
                  <a:lnTo>
                    <a:pt x="81357" y="676779"/>
                  </a:lnTo>
                  <a:lnTo>
                    <a:pt x="99697" y="634725"/>
                  </a:lnTo>
                  <a:lnTo>
                    <a:pt x="119733" y="593610"/>
                  </a:lnTo>
                  <a:lnTo>
                    <a:pt x="141421" y="553477"/>
                  </a:lnTo>
                  <a:lnTo>
                    <a:pt x="164716" y="514371"/>
                  </a:lnTo>
                  <a:lnTo>
                    <a:pt x="189573" y="476336"/>
                  </a:lnTo>
                  <a:lnTo>
                    <a:pt x="215948" y="439418"/>
                  </a:lnTo>
                  <a:lnTo>
                    <a:pt x="243796" y="403660"/>
                  </a:lnTo>
                  <a:lnTo>
                    <a:pt x="273073" y="369109"/>
                  </a:lnTo>
                  <a:lnTo>
                    <a:pt x="303734" y="335807"/>
                  </a:lnTo>
                  <a:lnTo>
                    <a:pt x="335733" y="303800"/>
                  </a:lnTo>
                  <a:lnTo>
                    <a:pt x="369028" y="273133"/>
                  </a:lnTo>
                  <a:lnTo>
                    <a:pt x="403572" y="243850"/>
                  </a:lnTo>
                  <a:lnTo>
                    <a:pt x="439321" y="215995"/>
                  </a:lnTo>
                  <a:lnTo>
                    <a:pt x="476232" y="189614"/>
                  </a:lnTo>
                  <a:lnTo>
                    <a:pt x="514258" y="164752"/>
                  </a:lnTo>
                  <a:lnTo>
                    <a:pt x="553355" y="141452"/>
                  </a:lnTo>
                  <a:lnTo>
                    <a:pt x="593479" y="119759"/>
                  </a:lnTo>
                  <a:lnTo>
                    <a:pt x="634586" y="99719"/>
                  </a:lnTo>
                  <a:lnTo>
                    <a:pt x="676629" y="81375"/>
                  </a:lnTo>
                  <a:lnTo>
                    <a:pt x="719566" y="64772"/>
                  </a:lnTo>
                  <a:lnTo>
                    <a:pt x="763350" y="49956"/>
                  </a:lnTo>
                  <a:lnTo>
                    <a:pt x="807938" y="36970"/>
                  </a:lnTo>
                  <a:lnTo>
                    <a:pt x="853285" y="25859"/>
                  </a:lnTo>
                  <a:lnTo>
                    <a:pt x="899347" y="16669"/>
                  </a:lnTo>
                  <a:lnTo>
                    <a:pt x="946077" y="9443"/>
                  </a:lnTo>
                  <a:lnTo>
                    <a:pt x="993433" y="4226"/>
                  </a:lnTo>
                  <a:lnTo>
                    <a:pt x="1041369" y="1064"/>
                  </a:lnTo>
                  <a:lnTo>
                    <a:pt x="1089840" y="0"/>
                  </a:lnTo>
                  <a:lnTo>
                    <a:pt x="1138314" y="1064"/>
                  </a:lnTo>
                  <a:lnTo>
                    <a:pt x="1186252" y="4226"/>
                  </a:lnTo>
                  <a:lnTo>
                    <a:pt x="1233609" y="9443"/>
                  </a:lnTo>
                  <a:lnTo>
                    <a:pt x="1280341" y="16669"/>
                  </a:lnTo>
                  <a:lnTo>
                    <a:pt x="1326404" y="25859"/>
                  </a:lnTo>
                  <a:lnTo>
                    <a:pt x="1371752" y="36970"/>
                  </a:lnTo>
                  <a:lnTo>
                    <a:pt x="1416341" y="49956"/>
                  </a:lnTo>
                  <a:lnTo>
                    <a:pt x="1460127" y="64772"/>
                  </a:lnTo>
                  <a:lnTo>
                    <a:pt x="1465489" y="66846"/>
                  </a:lnTo>
                  <a:lnTo>
                    <a:pt x="1089840" y="66846"/>
                  </a:lnTo>
                  <a:lnTo>
                    <a:pt x="1041757" y="67962"/>
                  </a:lnTo>
                  <a:lnTo>
                    <a:pt x="994237" y="71276"/>
                  </a:lnTo>
                  <a:lnTo>
                    <a:pt x="947332" y="76740"/>
                  </a:lnTo>
                  <a:lnTo>
                    <a:pt x="901090" y="84304"/>
                  </a:lnTo>
                  <a:lnTo>
                    <a:pt x="855561" y="93918"/>
                  </a:lnTo>
                  <a:lnTo>
                    <a:pt x="810795" y="105532"/>
                  </a:lnTo>
                  <a:lnTo>
                    <a:pt x="766841" y="119098"/>
                  </a:lnTo>
                  <a:lnTo>
                    <a:pt x="723749" y="134565"/>
                  </a:lnTo>
                  <a:lnTo>
                    <a:pt x="681568" y="151885"/>
                  </a:lnTo>
                  <a:lnTo>
                    <a:pt x="640347" y="171007"/>
                  </a:lnTo>
                  <a:lnTo>
                    <a:pt x="600136" y="191882"/>
                  </a:lnTo>
                  <a:lnTo>
                    <a:pt x="560985" y="214461"/>
                  </a:lnTo>
                  <a:lnTo>
                    <a:pt x="522944" y="238694"/>
                  </a:lnTo>
                  <a:lnTo>
                    <a:pt x="486060" y="264531"/>
                  </a:lnTo>
                  <a:lnTo>
                    <a:pt x="450385" y="291924"/>
                  </a:lnTo>
                  <a:lnTo>
                    <a:pt x="415968" y="320822"/>
                  </a:lnTo>
                  <a:lnTo>
                    <a:pt x="382858" y="351176"/>
                  </a:lnTo>
                  <a:lnTo>
                    <a:pt x="351104" y="382937"/>
                  </a:lnTo>
                  <a:lnTo>
                    <a:pt x="320757" y="416054"/>
                  </a:lnTo>
                  <a:lnTo>
                    <a:pt x="291865" y="450480"/>
                  </a:lnTo>
                  <a:lnTo>
                    <a:pt x="264478" y="486163"/>
                  </a:lnTo>
                  <a:lnTo>
                    <a:pt x="238646" y="523054"/>
                  </a:lnTo>
                  <a:lnTo>
                    <a:pt x="214419" y="561105"/>
                  </a:lnTo>
                  <a:lnTo>
                    <a:pt x="191845" y="600265"/>
                  </a:lnTo>
                  <a:lnTo>
                    <a:pt x="170974" y="640484"/>
                  </a:lnTo>
                  <a:lnTo>
                    <a:pt x="151856" y="681714"/>
                  </a:lnTo>
                  <a:lnTo>
                    <a:pt x="134540" y="723905"/>
                  </a:lnTo>
                  <a:lnTo>
                    <a:pt x="119076" y="767008"/>
                  </a:lnTo>
                  <a:lnTo>
                    <a:pt x="105514" y="810972"/>
                  </a:lnTo>
                  <a:lnTo>
                    <a:pt x="93902" y="855749"/>
                  </a:lnTo>
                  <a:lnTo>
                    <a:pt x="84290" y="901288"/>
                  </a:lnTo>
                  <a:lnTo>
                    <a:pt x="76728" y="947541"/>
                  </a:lnTo>
                  <a:lnTo>
                    <a:pt x="71265" y="994457"/>
                  </a:lnTo>
                  <a:lnTo>
                    <a:pt x="67951" y="1041988"/>
                  </a:lnTo>
                  <a:lnTo>
                    <a:pt x="66835" y="1090083"/>
                  </a:lnTo>
                  <a:lnTo>
                    <a:pt x="66835" y="4750152"/>
                  </a:lnTo>
                  <a:close/>
                </a:path>
                <a:path w="3140075" h="4750434">
                  <a:moveTo>
                    <a:pt x="3139481" y="4750152"/>
                  </a:moveTo>
                  <a:lnTo>
                    <a:pt x="1153093" y="4750152"/>
                  </a:lnTo>
                  <a:lnTo>
                    <a:pt x="1586760" y="2134038"/>
                  </a:lnTo>
                  <a:lnTo>
                    <a:pt x="1586767" y="1673097"/>
                  </a:lnTo>
                  <a:lnTo>
                    <a:pt x="1588896" y="1624062"/>
                  </a:lnTo>
                  <a:lnTo>
                    <a:pt x="1595163" y="1576197"/>
                  </a:lnTo>
                  <a:lnTo>
                    <a:pt x="1605390" y="1529679"/>
                  </a:lnTo>
                  <a:lnTo>
                    <a:pt x="1619399" y="1484685"/>
                  </a:lnTo>
                  <a:lnTo>
                    <a:pt x="1637012" y="1441395"/>
                  </a:lnTo>
                  <a:lnTo>
                    <a:pt x="1658051" y="1399986"/>
                  </a:lnTo>
                  <a:lnTo>
                    <a:pt x="1682337" y="1360635"/>
                  </a:lnTo>
                  <a:lnTo>
                    <a:pt x="1709693" y="1323521"/>
                  </a:lnTo>
                  <a:lnTo>
                    <a:pt x="1739940" y="1288822"/>
                  </a:lnTo>
                  <a:lnTo>
                    <a:pt x="1772900" y="1256715"/>
                  </a:lnTo>
                  <a:lnTo>
                    <a:pt x="1808394" y="1227378"/>
                  </a:lnTo>
                  <a:lnTo>
                    <a:pt x="1846245" y="1200990"/>
                  </a:lnTo>
                  <a:lnTo>
                    <a:pt x="1886275" y="1177729"/>
                  </a:lnTo>
                  <a:lnTo>
                    <a:pt x="1928305" y="1157771"/>
                  </a:lnTo>
                  <a:lnTo>
                    <a:pt x="1972158" y="1141295"/>
                  </a:lnTo>
                  <a:lnTo>
                    <a:pt x="2017654" y="1128479"/>
                  </a:lnTo>
                  <a:lnTo>
                    <a:pt x="2064616" y="1119502"/>
                  </a:lnTo>
                  <a:lnTo>
                    <a:pt x="2112865" y="1114539"/>
                  </a:lnTo>
                  <a:lnTo>
                    <a:pt x="2112865" y="1090083"/>
                  </a:lnTo>
                  <a:lnTo>
                    <a:pt x="2111750" y="1041988"/>
                  </a:lnTo>
                  <a:lnTo>
                    <a:pt x="2108436" y="994457"/>
                  </a:lnTo>
                  <a:lnTo>
                    <a:pt x="2102973" y="947541"/>
                  </a:lnTo>
                  <a:lnTo>
                    <a:pt x="2095411" y="901288"/>
                  </a:lnTo>
                  <a:lnTo>
                    <a:pt x="2085799" y="855749"/>
                  </a:lnTo>
                  <a:lnTo>
                    <a:pt x="2074187" y="810972"/>
                  </a:lnTo>
                  <a:lnTo>
                    <a:pt x="2060624" y="767008"/>
                  </a:lnTo>
                  <a:lnTo>
                    <a:pt x="2045160" y="723905"/>
                  </a:lnTo>
                  <a:lnTo>
                    <a:pt x="2027844" y="681714"/>
                  </a:lnTo>
                  <a:lnTo>
                    <a:pt x="2008726" y="640484"/>
                  </a:lnTo>
                  <a:lnTo>
                    <a:pt x="1987855" y="600265"/>
                  </a:lnTo>
                  <a:lnTo>
                    <a:pt x="1965281" y="561105"/>
                  </a:lnTo>
                  <a:lnTo>
                    <a:pt x="1941053" y="523054"/>
                  </a:lnTo>
                  <a:lnTo>
                    <a:pt x="1915221" y="486163"/>
                  </a:lnTo>
                  <a:lnTo>
                    <a:pt x="1887834" y="450480"/>
                  </a:lnTo>
                  <a:lnTo>
                    <a:pt x="1858942" y="416054"/>
                  </a:lnTo>
                  <a:lnTo>
                    <a:pt x="1828594" y="382937"/>
                  </a:lnTo>
                  <a:lnTo>
                    <a:pt x="1796840" y="351176"/>
                  </a:lnTo>
                  <a:lnTo>
                    <a:pt x="1763730" y="320822"/>
                  </a:lnTo>
                  <a:lnTo>
                    <a:pt x="1729312" y="291924"/>
                  </a:lnTo>
                  <a:lnTo>
                    <a:pt x="1693636" y="264531"/>
                  </a:lnTo>
                  <a:lnTo>
                    <a:pt x="1656752" y="238694"/>
                  </a:lnTo>
                  <a:lnTo>
                    <a:pt x="1618710" y="214461"/>
                  </a:lnTo>
                  <a:lnTo>
                    <a:pt x="1579558" y="191882"/>
                  </a:lnTo>
                  <a:lnTo>
                    <a:pt x="1539347" y="171007"/>
                  </a:lnTo>
                  <a:lnTo>
                    <a:pt x="1498125" y="151885"/>
                  </a:lnTo>
                  <a:lnTo>
                    <a:pt x="1455943" y="134565"/>
                  </a:lnTo>
                  <a:lnTo>
                    <a:pt x="1412849" y="119098"/>
                  </a:lnTo>
                  <a:lnTo>
                    <a:pt x="1368894" y="105532"/>
                  </a:lnTo>
                  <a:lnTo>
                    <a:pt x="1324127" y="93918"/>
                  </a:lnTo>
                  <a:lnTo>
                    <a:pt x="1278597" y="84304"/>
                  </a:lnTo>
                  <a:lnTo>
                    <a:pt x="1232354" y="76740"/>
                  </a:lnTo>
                  <a:lnTo>
                    <a:pt x="1185447" y="71276"/>
                  </a:lnTo>
                  <a:lnTo>
                    <a:pt x="1137926" y="67962"/>
                  </a:lnTo>
                  <a:lnTo>
                    <a:pt x="1089840" y="66846"/>
                  </a:lnTo>
                  <a:lnTo>
                    <a:pt x="1465489" y="66846"/>
                  </a:lnTo>
                  <a:lnTo>
                    <a:pt x="1503064" y="81375"/>
                  </a:lnTo>
                  <a:lnTo>
                    <a:pt x="1545109" y="99719"/>
                  </a:lnTo>
                  <a:lnTo>
                    <a:pt x="1586216" y="119759"/>
                  </a:lnTo>
                  <a:lnTo>
                    <a:pt x="1626341" y="141452"/>
                  </a:lnTo>
                  <a:lnTo>
                    <a:pt x="1665439" y="164752"/>
                  </a:lnTo>
                  <a:lnTo>
                    <a:pt x="1703466" y="189614"/>
                  </a:lnTo>
                  <a:lnTo>
                    <a:pt x="1740377" y="215995"/>
                  </a:lnTo>
                  <a:lnTo>
                    <a:pt x="1776127" y="243850"/>
                  </a:lnTo>
                  <a:lnTo>
                    <a:pt x="1810672" y="273133"/>
                  </a:lnTo>
                  <a:lnTo>
                    <a:pt x="1843967" y="303800"/>
                  </a:lnTo>
                  <a:lnTo>
                    <a:pt x="1875967" y="335807"/>
                  </a:lnTo>
                  <a:lnTo>
                    <a:pt x="1906628" y="369109"/>
                  </a:lnTo>
                  <a:lnTo>
                    <a:pt x="1935905" y="403660"/>
                  </a:lnTo>
                  <a:lnTo>
                    <a:pt x="1963753" y="439418"/>
                  </a:lnTo>
                  <a:lnTo>
                    <a:pt x="1990128" y="476336"/>
                  </a:lnTo>
                  <a:lnTo>
                    <a:pt x="2014986" y="514371"/>
                  </a:lnTo>
                  <a:lnTo>
                    <a:pt x="2038281" y="553477"/>
                  </a:lnTo>
                  <a:lnTo>
                    <a:pt x="2059969" y="593610"/>
                  </a:lnTo>
                  <a:lnTo>
                    <a:pt x="2080005" y="634725"/>
                  </a:lnTo>
                  <a:lnTo>
                    <a:pt x="2098345" y="676779"/>
                  </a:lnTo>
                  <a:lnTo>
                    <a:pt x="2114944" y="719725"/>
                  </a:lnTo>
                  <a:lnTo>
                    <a:pt x="2129757" y="763519"/>
                  </a:lnTo>
                  <a:lnTo>
                    <a:pt x="2142740" y="808117"/>
                  </a:lnTo>
                  <a:lnTo>
                    <a:pt x="2153848" y="853474"/>
                  </a:lnTo>
                  <a:lnTo>
                    <a:pt x="2163037" y="899546"/>
                  </a:lnTo>
                  <a:lnTo>
                    <a:pt x="2170261" y="946287"/>
                  </a:lnTo>
                  <a:lnTo>
                    <a:pt x="2175477" y="993654"/>
                  </a:lnTo>
                  <a:lnTo>
                    <a:pt x="2178639" y="1041600"/>
                  </a:lnTo>
                  <a:lnTo>
                    <a:pt x="2179703" y="1090083"/>
                  </a:lnTo>
                  <a:lnTo>
                    <a:pt x="2179703" y="1114539"/>
                  </a:lnTo>
                  <a:lnTo>
                    <a:pt x="2227955" y="1119502"/>
                  </a:lnTo>
                  <a:lnTo>
                    <a:pt x="2274919" y="1128479"/>
                  </a:lnTo>
                  <a:lnTo>
                    <a:pt x="2320417" y="1141295"/>
                  </a:lnTo>
                  <a:lnTo>
                    <a:pt x="2364271" y="1157771"/>
                  </a:lnTo>
                  <a:lnTo>
                    <a:pt x="2406302" y="1177729"/>
                  </a:lnTo>
                  <a:lnTo>
                    <a:pt x="2446333" y="1200990"/>
                  </a:lnTo>
                  <a:lnTo>
                    <a:pt x="2484186" y="1227378"/>
                  </a:lnTo>
                  <a:lnTo>
                    <a:pt x="2519681" y="1256715"/>
                  </a:lnTo>
                  <a:lnTo>
                    <a:pt x="2552642" y="1288822"/>
                  </a:lnTo>
                  <a:lnTo>
                    <a:pt x="2582889" y="1323521"/>
                  </a:lnTo>
                  <a:lnTo>
                    <a:pt x="2610245" y="1360635"/>
                  </a:lnTo>
                  <a:lnTo>
                    <a:pt x="2634532" y="1399986"/>
                  </a:lnTo>
                  <a:lnTo>
                    <a:pt x="2655571" y="1441395"/>
                  </a:lnTo>
                  <a:lnTo>
                    <a:pt x="2673184" y="1484685"/>
                  </a:lnTo>
                  <a:lnTo>
                    <a:pt x="2687193" y="1529679"/>
                  </a:lnTo>
                  <a:lnTo>
                    <a:pt x="2697420" y="1576197"/>
                  </a:lnTo>
                  <a:lnTo>
                    <a:pt x="2703687" y="1624062"/>
                  </a:lnTo>
                  <a:lnTo>
                    <a:pt x="2705816" y="1673097"/>
                  </a:lnTo>
                  <a:lnTo>
                    <a:pt x="2705816" y="2134038"/>
                  </a:lnTo>
                  <a:lnTo>
                    <a:pt x="3139481" y="4750152"/>
                  </a:lnTo>
                  <a:close/>
                </a:path>
              </a:pathLst>
            </a:custGeom>
            <a:solidFill>
              <a:srgbClr val="34255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2129784" y="7671388"/>
              <a:ext cx="1972945" cy="2616200"/>
            </a:xfrm>
            <a:custGeom>
              <a:avLst/>
              <a:gdLst/>
              <a:ahLst/>
              <a:cxnLst/>
              <a:rect l="l" t="t" r="r" b="b"/>
              <a:pathLst>
                <a:path w="1972945" h="2616200">
                  <a:moveTo>
                    <a:pt x="1972833" y="2615611"/>
                  </a:moveTo>
                  <a:lnTo>
                    <a:pt x="0" y="2615611"/>
                  </a:lnTo>
                  <a:lnTo>
                    <a:pt x="433582" y="0"/>
                  </a:lnTo>
                  <a:lnTo>
                    <a:pt x="813033" y="0"/>
                  </a:lnTo>
                  <a:lnTo>
                    <a:pt x="813277" y="6441"/>
                  </a:lnTo>
                  <a:lnTo>
                    <a:pt x="820801" y="51345"/>
                  </a:lnTo>
                  <a:lnTo>
                    <a:pt x="838897" y="91392"/>
                  </a:lnTo>
                  <a:lnTo>
                    <a:pt x="866035" y="125106"/>
                  </a:lnTo>
                  <a:lnTo>
                    <a:pt x="900687" y="151014"/>
                  </a:lnTo>
                  <a:lnTo>
                    <a:pt x="941324" y="167639"/>
                  </a:lnTo>
                  <a:lnTo>
                    <a:pt x="986415" y="173509"/>
                  </a:lnTo>
                  <a:lnTo>
                    <a:pt x="1031512" y="167639"/>
                  </a:lnTo>
                  <a:lnTo>
                    <a:pt x="1072150" y="151014"/>
                  </a:lnTo>
                  <a:lnTo>
                    <a:pt x="1106802" y="125106"/>
                  </a:lnTo>
                  <a:lnTo>
                    <a:pt x="1133941" y="91392"/>
                  </a:lnTo>
                  <a:lnTo>
                    <a:pt x="1152039" y="51345"/>
                  </a:lnTo>
                  <a:lnTo>
                    <a:pt x="1159568" y="6441"/>
                  </a:lnTo>
                  <a:lnTo>
                    <a:pt x="1159797" y="0"/>
                  </a:lnTo>
                  <a:lnTo>
                    <a:pt x="1539248" y="0"/>
                  </a:lnTo>
                  <a:lnTo>
                    <a:pt x="1972833" y="2615611"/>
                  </a:lnTo>
                  <a:close/>
                </a:path>
              </a:pathLst>
            </a:custGeom>
            <a:solidFill>
              <a:srgbClr val="E8C36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969915" y="5536844"/>
              <a:ext cx="6887740" cy="4750155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4" name="Группа 23"/>
          <p:cNvGrpSpPr/>
          <p:nvPr/>
        </p:nvGrpSpPr>
        <p:grpSpPr>
          <a:xfrm>
            <a:off x="13178474" y="1181100"/>
            <a:ext cx="3471226" cy="2267962"/>
            <a:chOff x="13178474" y="1181100"/>
            <a:chExt cx="3471226" cy="2267962"/>
          </a:xfrm>
        </p:grpSpPr>
        <p:sp>
          <p:nvSpPr>
            <p:cNvPr id="7" name="object 7"/>
            <p:cNvSpPr/>
            <p:nvPr/>
          </p:nvSpPr>
          <p:spPr>
            <a:xfrm>
              <a:off x="13202027" y="1209673"/>
              <a:ext cx="3424120" cy="2184586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7" name="Рисунок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316200" y="2327457"/>
              <a:ext cx="666750" cy="1095375"/>
            </a:xfrm>
            <a:prstGeom prst="rect">
              <a:avLst/>
            </a:prstGeom>
          </p:spPr>
        </p:pic>
        <p:pic>
          <p:nvPicPr>
            <p:cNvPr id="18" name="Рисунок 1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580712" y="2336982"/>
              <a:ext cx="666750" cy="1095375"/>
            </a:xfrm>
            <a:prstGeom prst="rect">
              <a:avLst/>
            </a:prstGeom>
          </p:spPr>
        </p:pic>
        <p:pic>
          <p:nvPicPr>
            <p:cNvPr id="19" name="Рисунок 1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845224" y="2327457"/>
              <a:ext cx="666750" cy="1095375"/>
            </a:xfrm>
            <a:prstGeom prst="rect">
              <a:avLst/>
            </a:prstGeom>
          </p:spPr>
        </p:pic>
        <p:pic>
          <p:nvPicPr>
            <p:cNvPr id="21" name="Рисунок 2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178474" y="2353687"/>
              <a:ext cx="666750" cy="1095375"/>
            </a:xfrm>
            <a:prstGeom prst="rect">
              <a:avLst/>
            </a:prstGeom>
          </p:spPr>
        </p:pic>
        <p:pic>
          <p:nvPicPr>
            <p:cNvPr id="22" name="Рисунок 2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982950" y="1181100"/>
              <a:ext cx="666750" cy="1095375"/>
            </a:xfrm>
            <a:prstGeom prst="rect">
              <a:avLst/>
            </a:prstGeom>
          </p:spPr>
        </p:pic>
      </p:grpSp>
      <p:sp>
        <p:nvSpPr>
          <p:cNvPr id="23" name="object 9"/>
          <p:cNvSpPr txBox="1"/>
          <p:nvPr/>
        </p:nvSpPr>
        <p:spPr>
          <a:xfrm>
            <a:off x="11862379" y="3676184"/>
            <a:ext cx="6282119" cy="87395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 fontAlgn="base"/>
            <a:r>
              <a:rPr lang="ru-RU" sz="2800" dirty="0" smtClean="0">
                <a:solidFill>
                  <a:srgbClr val="342552"/>
                </a:solidFill>
                <a:latin typeface="Roboto Condensed"/>
              </a:rPr>
              <a:t>Каждая 4-я семья задумывалась об услугах няни для своего ребенка</a:t>
            </a:r>
            <a:endParaRPr lang="ru-RU" sz="2800" dirty="0">
              <a:solidFill>
                <a:srgbClr val="342552"/>
              </a:solidFill>
              <a:latin typeface="Roboto Condensed"/>
            </a:endParaRPr>
          </a:p>
        </p:txBody>
      </p:sp>
      <p:graphicFrame>
        <p:nvGraphicFramePr>
          <p:cNvPr id="30" name="Диаграмма 29"/>
          <p:cNvGraphicFramePr/>
          <p:nvPr>
            <p:extLst>
              <p:ext uri="{D42A27DB-BD31-4B8C-83A1-F6EECF244321}">
                <p14:modId xmlns:p14="http://schemas.microsoft.com/office/powerpoint/2010/main" val="1797014897"/>
              </p:ext>
            </p:extLst>
          </p:nvPr>
        </p:nvGraphicFramePr>
        <p:xfrm>
          <a:off x="11217173" y="4761763"/>
          <a:ext cx="7604884" cy="3759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1" name="object 9"/>
          <p:cNvSpPr txBox="1"/>
          <p:nvPr/>
        </p:nvSpPr>
        <p:spPr>
          <a:xfrm>
            <a:off x="12111450" y="8659480"/>
            <a:ext cx="5816330" cy="130484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 fontAlgn="base"/>
            <a:r>
              <a:rPr lang="ru-RU" sz="2800" dirty="0" smtClean="0">
                <a:solidFill>
                  <a:srgbClr val="342552"/>
                </a:solidFill>
                <a:latin typeface="Roboto Condensed"/>
              </a:rPr>
              <a:t>57% </a:t>
            </a:r>
            <a:r>
              <a:rPr lang="ru-RU" sz="2800" dirty="0">
                <a:solidFill>
                  <a:srgbClr val="342552"/>
                </a:solidFill>
                <a:latin typeface="Roboto Condensed"/>
              </a:rPr>
              <a:t>родителей пользуются услугами </a:t>
            </a:r>
            <a:r>
              <a:rPr lang="ru-RU" sz="2800" dirty="0" smtClean="0">
                <a:solidFill>
                  <a:srgbClr val="342552"/>
                </a:solidFill>
                <a:latin typeface="Roboto Condensed"/>
              </a:rPr>
              <a:t>репетиторов </a:t>
            </a:r>
            <a:r>
              <a:rPr lang="ru-RU" sz="2800" dirty="0">
                <a:solidFill>
                  <a:srgbClr val="342552"/>
                </a:solidFill>
                <a:latin typeface="Roboto Condensed"/>
              </a:rPr>
              <a:t>для своих </a:t>
            </a:r>
            <a:r>
              <a:rPr lang="ru-RU" sz="2800" dirty="0" smtClean="0">
                <a:solidFill>
                  <a:srgbClr val="342552"/>
                </a:solidFill>
                <a:latin typeface="Roboto Condensed"/>
              </a:rPr>
              <a:t>детей</a:t>
            </a:r>
            <a:endParaRPr lang="ru-RU" sz="2800" dirty="0">
              <a:solidFill>
                <a:srgbClr val="342552"/>
              </a:solidFill>
              <a:latin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256624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234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E8C36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1" name="Рисунок 30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7709" r="8993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501249" y="1166925"/>
            <a:ext cx="5672788" cy="8834325"/>
          </a:xfrm>
          <a:prstGeom prst="rect">
            <a:avLst/>
          </a:prstGeom>
        </p:spPr>
      </p:pic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371600" y="138438"/>
            <a:ext cx="1524000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6600" spc="445" dirty="0" smtClean="0"/>
              <a:t>MH</a:t>
            </a:r>
            <a:endParaRPr sz="6600" spc="45" dirty="0"/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898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400" y="0"/>
            <a:ext cx="1617094" cy="1305365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98901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9600" y="1166925"/>
            <a:ext cx="5821804" cy="8774893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21" b="99042" l="4505" r="8986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6043" y="1147875"/>
            <a:ext cx="5329757" cy="877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539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"/>
            <a:ext cx="10820400" cy="10287000"/>
          </a:xfrm>
          <a:custGeom>
            <a:avLst/>
            <a:gdLst/>
            <a:ahLst/>
            <a:cxnLst/>
            <a:rect l="l" t="t" r="r" b="b"/>
            <a:pathLst>
              <a:path w="9144000" h="10287000">
                <a:moveTo>
                  <a:pt x="0" y="10287000"/>
                </a:moveTo>
                <a:lnTo>
                  <a:pt x="9144000" y="10287000"/>
                </a:lnTo>
                <a:lnTo>
                  <a:pt x="9144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solidFill>
            <a:srgbClr val="34255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7"/>
          <p:cNvSpPr/>
          <p:nvPr/>
        </p:nvSpPr>
        <p:spPr>
          <a:xfrm>
            <a:off x="8608106" y="7419807"/>
            <a:ext cx="2212294" cy="286719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0820400" y="0"/>
            <a:ext cx="7452360" cy="10287000"/>
            <a:chOff x="11161333" y="-2146019"/>
            <a:chExt cx="7452360" cy="10287000"/>
          </a:xfrm>
        </p:grpSpPr>
        <p:sp>
          <p:nvSpPr>
            <p:cNvPr id="4" name="object 4"/>
            <p:cNvSpPr/>
            <p:nvPr/>
          </p:nvSpPr>
          <p:spPr>
            <a:xfrm>
              <a:off x="11161333" y="-2146019"/>
              <a:ext cx="7452360" cy="10287000"/>
            </a:xfrm>
            <a:custGeom>
              <a:avLst/>
              <a:gdLst/>
              <a:ahLst/>
              <a:cxnLst/>
              <a:rect l="l" t="t" r="r" b="b"/>
              <a:pathLst>
                <a:path w="9144000" h="10287000">
                  <a:moveTo>
                    <a:pt x="9143999" y="10286998"/>
                  </a:moveTo>
                  <a:lnTo>
                    <a:pt x="0" y="10286998"/>
                  </a:lnTo>
                  <a:lnTo>
                    <a:pt x="0" y="0"/>
                  </a:lnTo>
                  <a:lnTo>
                    <a:pt x="9143999" y="0"/>
                  </a:lnTo>
                  <a:lnTo>
                    <a:pt x="9143999" y="10286998"/>
                  </a:lnTo>
                  <a:close/>
                </a:path>
              </a:pathLst>
            </a:custGeom>
            <a:solidFill>
              <a:srgbClr val="299D8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2325165" y="1397281"/>
              <a:ext cx="5086596" cy="3610321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228600" y="-19051"/>
            <a:ext cx="9956800" cy="1242903"/>
          </a:xfrm>
          <a:prstGeom prst="rect">
            <a:avLst/>
          </a:prstGeom>
        </p:spPr>
        <p:txBody>
          <a:bodyPr vert="horz" wrap="square" lIns="0" tIns="230504" rIns="0" bIns="0" rtlCol="0">
            <a:spAutoFit/>
          </a:bodyPr>
          <a:lstStyle/>
          <a:p>
            <a:pPr marL="12700" marR="5080">
              <a:lnSpc>
                <a:spcPts val="8480"/>
              </a:lnSpc>
              <a:spcBef>
                <a:spcPts val="1814"/>
              </a:spcBef>
            </a:pPr>
            <a:r>
              <a:rPr lang="ru-RU" sz="6600" spc="85" dirty="0" smtClean="0">
                <a:solidFill>
                  <a:srgbClr val="5E86D0"/>
                </a:solidFill>
              </a:rPr>
              <a:t>Роли пользователей</a:t>
            </a:r>
            <a:endParaRPr sz="6600" dirty="0"/>
          </a:p>
        </p:txBody>
      </p:sp>
      <p:sp>
        <p:nvSpPr>
          <p:cNvPr id="12" name="object 12"/>
          <p:cNvSpPr/>
          <p:nvPr/>
        </p:nvSpPr>
        <p:spPr>
          <a:xfrm>
            <a:off x="920432" y="5600699"/>
            <a:ext cx="3194368" cy="45719"/>
          </a:xfrm>
          <a:custGeom>
            <a:avLst/>
            <a:gdLst/>
            <a:ahLst/>
            <a:cxnLst/>
            <a:rect l="l" t="t" r="r" b="b"/>
            <a:pathLst>
              <a:path w="800735">
                <a:moveTo>
                  <a:pt x="0" y="0"/>
                </a:moveTo>
                <a:lnTo>
                  <a:pt x="800195" y="0"/>
                </a:lnTo>
              </a:path>
            </a:pathLst>
          </a:custGeom>
          <a:ln w="47625">
            <a:solidFill>
              <a:srgbClr val="5E86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Google Shape;81;ge53a8a8cc1_2_24"/>
          <p:cNvSpPr txBox="1">
            <a:spLocks noGrp="1"/>
          </p:cNvSpPr>
          <p:nvPr>
            <p:ph type="body" idx="4294967295"/>
          </p:nvPr>
        </p:nvSpPr>
        <p:spPr>
          <a:xfrm>
            <a:off x="920432" y="2171700"/>
            <a:ext cx="46990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 rtl="0">
              <a:spcBef>
                <a:spcPts val="1500"/>
              </a:spcBef>
              <a:buClr>
                <a:schemeClr val="dk1"/>
              </a:buClr>
              <a:buSzPts val="2300"/>
            </a:pPr>
            <a:r>
              <a:rPr lang="ru-RU" sz="4000" dirty="0" smtClean="0">
                <a:solidFill>
                  <a:schemeClr val="bg1"/>
                </a:solidFill>
                <a:latin typeface="Roboto Condensed"/>
              </a:rPr>
              <a:t>Специалист:</a:t>
            </a:r>
          </a:p>
          <a:p>
            <a:pPr algn="l" rtl="0">
              <a:spcBef>
                <a:spcPts val="1500"/>
              </a:spcBef>
              <a:buClr>
                <a:schemeClr val="dk1"/>
              </a:buClr>
              <a:buSzPts val="2300"/>
            </a:pPr>
            <a:r>
              <a:rPr lang="ru-RU" sz="3600" dirty="0" smtClean="0">
                <a:solidFill>
                  <a:schemeClr val="bg1"/>
                </a:solidFill>
                <a:latin typeface="Roboto Condensed"/>
              </a:rPr>
              <a:t>- няня;</a:t>
            </a:r>
          </a:p>
          <a:p>
            <a:pPr algn="l" rtl="0">
              <a:spcBef>
                <a:spcPts val="1500"/>
              </a:spcBef>
              <a:buClr>
                <a:schemeClr val="dk1"/>
              </a:buClr>
              <a:buSzPts val="2300"/>
            </a:pPr>
            <a:r>
              <a:rPr lang="ru-RU" sz="3600" dirty="0" smtClean="0">
                <a:solidFill>
                  <a:schemeClr val="bg1"/>
                </a:solidFill>
                <a:latin typeface="Roboto Condensed"/>
              </a:rPr>
              <a:t>- репетитор.</a:t>
            </a:r>
          </a:p>
          <a:p>
            <a:pPr algn="ctr" rtl="0">
              <a:lnSpc>
                <a:spcPct val="150000"/>
              </a:lnSpc>
              <a:spcBef>
                <a:spcPts val="1500"/>
              </a:spcBef>
              <a:buClr>
                <a:schemeClr val="dk1"/>
              </a:buClr>
              <a:buSzPts val="2300"/>
            </a:pPr>
            <a:endParaRPr sz="4000" dirty="0">
              <a:solidFill>
                <a:schemeClr val="bg1"/>
              </a:solidFill>
              <a:latin typeface="Roboto Condensed"/>
            </a:endParaRPr>
          </a:p>
        </p:txBody>
      </p:sp>
      <p:sp>
        <p:nvSpPr>
          <p:cNvPr id="18" name="Google Shape;81;ge53a8a8cc1_2_24"/>
          <p:cNvSpPr txBox="1">
            <a:spLocks noGrp="1"/>
          </p:cNvSpPr>
          <p:nvPr>
            <p:ph type="body" idx="4294967295"/>
          </p:nvPr>
        </p:nvSpPr>
        <p:spPr>
          <a:xfrm>
            <a:off x="5096448" y="6229350"/>
            <a:ext cx="46990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 rtl="0">
              <a:spcBef>
                <a:spcPts val="1500"/>
              </a:spcBef>
              <a:buClr>
                <a:schemeClr val="dk1"/>
              </a:buClr>
              <a:buSzPts val="2300"/>
            </a:pPr>
            <a:r>
              <a:rPr lang="ru-RU" sz="4000" dirty="0" smtClean="0">
                <a:solidFill>
                  <a:schemeClr val="bg1"/>
                </a:solidFill>
                <a:latin typeface="Roboto Condensed"/>
              </a:rPr>
              <a:t>Пользователь:</a:t>
            </a:r>
          </a:p>
          <a:p>
            <a:pPr algn="l" rtl="0">
              <a:spcBef>
                <a:spcPts val="1500"/>
              </a:spcBef>
              <a:buClr>
                <a:schemeClr val="dk1"/>
              </a:buClr>
              <a:buSzPts val="2300"/>
            </a:pPr>
            <a:r>
              <a:rPr lang="ru-RU" sz="3600" dirty="0" smtClean="0">
                <a:solidFill>
                  <a:schemeClr val="bg1"/>
                </a:solidFill>
                <a:latin typeface="Roboto Condensed"/>
              </a:rPr>
              <a:t>- ребенок;</a:t>
            </a:r>
          </a:p>
          <a:p>
            <a:pPr algn="l" rtl="0">
              <a:spcBef>
                <a:spcPts val="1500"/>
              </a:spcBef>
              <a:buClr>
                <a:schemeClr val="dk1"/>
              </a:buClr>
              <a:buSzPts val="2300"/>
            </a:pPr>
            <a:r>
              <a:rPr lang="ru-RU" sz="3600" dirty="0" smtClean="0">
                <a:solidFill>
                  <a:schemeClr val="bg1"/>
                </a:solidFill>
                <a:latin typeface="Roboto Condensed"/>
              </a:rPr>
              <a:t>- родитель.</a:t>
            </a:r>
          </a:p>
          <a:p>
            <a:pPr algn="ctr" rtl="0">
              <a:lnSpc>
                <a:spcPct val="150000"/>
              </a:lnSpc>
              <a:spcBef>
                <a:spcPts val="1500"/>
              </a:spcBef>
              <a:buClr>
                <a:schemeClr val="dk1"/>
              </a:buClr>
              <a:buSzPts val="2300"/>
            </a:pPr>
            <a:endParaRPr sz="4000" dirty="0">
              <a:solidFill>
                <a:schemeClr val="bg1"/>
              </a:solidFill>
              <a:latin typeface="Roboto Condensed"/>
            </a:endParaRPr>
          </a:p>
        </p:txBody>
      </p:sp>
      <p:sp>
        <p:nvSpPr>
          <p:cNvPr id="20" name="object 4"/>
          <p:cNvSpPr/>
          <p:nvPr/>
        </p:nvSpPr>
        <p:spPr>
          <a:xfrm>
            <a:off x="1" y="4933952"/>
            <a:ext cx="2209799" cy="533867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6197600">
                <a:moveTo>
                  <a:pt x="0" y="6197498"/>
                </a:moveTo>
                <a:lnTo>
                  <a:pt x="18288000" y="6197498"/>
                </a:lnTo>
                <a:lnTo>
                  <a:pt x="18288000" y="0"/>
                </a:lnTo>
                <a:lnTo>
                  <a:pt x="0" y="0"/>
                </a:lnTo>
                <a:lnTo>
                  <a:pt x="0" y="6197498"/>
                </a:lnTo>
                <a:close/>
              </a:path>
            </a:pathLst>
          </a:custGeom>
          <a:solidFill>
            <a:srgbClr val="E76F50">
              <a:alpha val="9098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3"/>
          <p:cNvSpPr/>
          <p:nvPr/>
        </p:nvSpPr>
        <p:spPr>
          <a:xfrm>
            <a:off x="12496800" y="13956"/>
            <a:ext cx="5791200" cy="10287533"/>
          </a:xfrm>
          <a:custGeom>
            <a:avLst/>
            <a:gdLst/>
            <a:ahLst/>
            <a:cxnLst/>
            <a:rect l="l" t="t" r="r" b="b"/>
            <a:pathLst>
              <a:path w="18288000" h="4090034">
                <a:moveTo>
                  <a:pt x="0" y="4089501"/>
                </a:moveTo>
                <a:lnTo>
                  <a:pt x="0" y="0"/>
                </a:lnTo>
                <a:lnTo>
                  <a:pt x="18287998" y="0"/>
                </a:lnTo>
                <a:lnTo>
                  <a:pt x="18287998" y="4089501"/>
                </a:lnTo>
                <a:lnTo>
                  <a:pt x="0" y="4089501"/>
                </a:lnTo>
                <a:close/>
              </a:path>
            </a:pathLst>
          </a:custGeom>
          <a:solidFill>
            <a:srgbClr val="34255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13"/>
          <p:cNvSpPr/>
          <p:nvPr/>
        </p:nvSpPr>
        <p:spPr>
          <a:xfrm>
            <a:off x="12877800" y="6158890"/>
            <a:ext cx="5382137" cy="42291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0"/>
          <p:cNvSpPr txBox="1">
            <a:spLocks noGrp="1"/>
          </p:cNvSpPr>
          <p:nvPr>
            <p:ph type="title"/>
          </p:nvPr>
        </p:nvSpPr>
        <p:spPr>
          <a:xfrm>
            <a:off x="12749468" y="13956"/>
            <a:ext cx="5638800" cy="1225463"/>
          </a:xfrm>
          <a:prstGeom prst="rect">
            <a:avLst/>
          </a:prstGeom>
        </p:spPr>
        <p:txBody>
          <a:bodyPr vert="horz" wrap="square" lIns="0" tIns="230504" rIns="0" bIns="0" rtlCol="0">
            <a:spAutoFit/>
          </a:bodyPr>
          <a:lstStyle/>
          <a:p>
            <a:pPr marL="12700" marR="5080">
              <a:lnSpc>
                <a:spcPts val="8480"/>
              </a:lnSpc>
              <a:spcBef>
                <a:spcPts val="1814"/>
              </a:spcBef>
            </a:pPr>
            <a:r>
              <a:rPr lang="ru-RU" sz="6000" spc="445" dirty="0">
                <a:solidFill>
                  <a:schemeClr val="bg1"/>
                </a:solidFill>
              </a:rPr>
              <a:t>Регистрация</a:t>
            </a:r>
            <a:endParaRPr sz="6600" spc="445" dirty="0">
              <a:solidFill>
                <a:schemeClr val="bg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495300"/>
            <a:ext cx="4382971" cy="90678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815" y="478402"/>
            <a:ext cx="4382971" cy="9084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960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349</TotalTime>
  <Words>333</Words>
  <Application>Microsoft Office PowerPoint</Application>
  <PresentationFormat>Произвольный</PresentationFormat>
  <Paragraphs>94</Paragraphs>
  <Slides>17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4" baseType="lpstr">
      <vt:lpstr>Arial</vt:lpstr>
      <vt:lpstr>Arial Black</vt:lpstr>
      <vt:lpstr>Calibri</vt:lpstr>
      <vt:lpstr>Roboto Condensed</vt:lpstr>
      <vt:lpstr>Times New Roman</vt:lpstr>
      <vt:lpstr>Trebuchet MS</vt:lpstr>
      <vt:lpstr>Office Theme</vt:lpstr>
      <vt:lpstr>Mother’s Helper</vt:lpstr>
      <vt:lpstr>Наша команда</vt:lpstr>
      <vt:lpstr>Идея проекта </vt:lpstr>
      <vt:lpstr>Что мы сделали:</vt:lpstr>
      <vt:lpstr>Риски</vt:lpstr>
      <vt:lpstr>Целевая аудитория (пользователи платформы)</vt:lpstr>
      <vt:lpstr>MH</vt:lpstr>
      <vt:lpstr>Роли пользователей</vt:lpstr>
      <vt:lpstr>Регистрация</vt:lpstr>
      <vt:lpstr>Профиль</vt:lpstr>
      <vt:lpstr>Личный кабинет</vt:lpstr>
      <vt:lpstr>Специалисты</vt:lpstr>
      <vt:lpstr>Развлечения</vt:lpstr>
      <vt:lpstr>Избранное</vt:lpstr>
      <vt:lpstr>Презентация PowerPoint</vt:lpstr>
      <vt:lpstr>Спасибо за внимание!</vt:lpstr>
      <vt:lpstr>Страница с бесплатными ресурсами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Темно-синий Желтый Тонкие линии Иллюстрация Бизнес Презентация</dc:title>
  <dc:creator>Юлия Гринь</dc:creator>
  <cp:keywords>DAE4inGe1Yk,BAE3lwMboZw</cp:keywords>
  <cp:lastModifiedBy>Asus</cp:lastModifiedBy>
  <cp:revision>33</cp:revision>
  <dcterms:created xsi:type="dcterms:W3CDTF">2022-02-16T19:00:30Z</dcterms:created>
  <dcterms:modified xsi:type="dcterms:W3CDTF">2022-02-18T15:14:52Z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2022-02-16T00:00:00Z</vt:filetime>
  </property>
  <property fmtid="{D5CDD505-2E9C-101B-9397-08002B2CF9AE}" pid="3" name="Creator">
    <vt:lpwstr>Canva</vt:lpwstr>
  </property>
  <property fmtid="{D5CDD505-2E9C-101B-9397-08002B2CF9AE}" pid="4" name="LastSaved">
    <vt:filetime>2022-02-16T00:00:00Z</vt:filetime>
  </property>
</Properties>
</file>